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320" r:id="rId8"/>
    <p:sldId id="337" r:id="rId9"/>
    <p:sldId id="259" r:id="rId10"/>
    <p:sldId id="348" r:id="rId11"/>
    <p:sldId id="261" r:id="rId12"/>
    <p:sldId id="338" r:id="rId13"/>
    <p:sldId id="260" r:id="rId14"/>
    <p:sldId id="263" r:id="rId15"/>
    <p:sldId id="306" r:id="rId16"/>
    <p:sldId id="264" r:id="rId17"/>
    <p:sldId id="265" r:id="rId18"/>
    <p:sldId id="339" r:id="rId19"/>
    <p:sldId id="327" r:id="rId20"/>
    <p:sldId id="328" r:id="rId21"/>
    <p:sldId id="329" r:id="rId22"/>
    <p:sldId id="330" r:id="rId23"/>
    <p:sldId id="331" r:id="rId24"/>
    <p:sldId id="332" r:id="rId25"/>
    <p:sldId id="333" r:id="rId26"/>
    <p:sldId id="334" r:id="rId27"/>
    <p:sldId id="335" r:id="rId28"/>
    <p:sldId id="336" r:id="rId29"/>
    <p:sldId id="344" r:id="rId30"/>
    <p:sldId id="322" r:id="rId31"/>
    <p:sldId id="325" r:id="rId32"/>
    <p:sldId id="321" r:id="rId33"/>
    <p:sldId id="324" r:id="rId34"/>
    <p:sldId id="347" r:id="rId35"/>
    <p:sldId id="323" r:id="rId36"/>
    <p:sldId id="326" r:id="rId37"/>
    <p:sldId id="345" r:id="rId38"/>
    <p:sldId id="340" r:id="rId39"/>
    <p:sldId id="342" r:id="rId40"/>
    <p:sldId id="343" r:id="rId41"/>
    <p:sldId id="305" r:id="rId42"/>
    <p:sldId id="34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B23AF7-78DB-4345-9BC7-C0E2D27FD94C}" v="7" dt="2020-12-04T07:47:38.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tha Varma" userId="7206b81e6a3499ff" providerId="LiveId" clId="{CA017E06-FD01-4667-B4EA-AD152219FBC8}"/>
    <pc:docChg chg="undo custSel mod addSld delSld modSld sldOrd">
      <pc:chgData name="Rashmitha Varma" userId="7206b81e6a3499ff" providerId="LiveId" clId="{CA017E06-FD01-4667-B4EA-AD152219FBC8}" dt="2020-11-20T17:55:55.280" v="5231" actId="20577"/>
      <pc:docMkLst>
        <pc:docMk/>
      </pc:docMkLst>
      <pc:sldChg chg="modSp mod modTransition">
        <pc:chgData name="Rashmitha Varma" userId="7206b81e6a3499ff" providerId="LiveId" clId="{CA017E06-FD01-4667-B4EA-AD152219FBC8}" dt="2020-11-16T06:25:15.189" v="516"/>
        <pc:sldMkLst>
          <pc:docMk/>
          <pc:sldMk cId="2645994959" sldId="256"/>
        </pc:sldMkLst>
        <pc:spChg chg="mod">
          <ac:chgData name="Rashmitha Varma" userId="7206b81e6a3499ff" providerId="LiveId" clId="{CA017E06-FD01-4667-B4EA-AD152219FBC8}" dt="2020-11-16T06:15:58.079" v="501" actId="113"/>
          <ac:spMkLst>
            <pc:docMk/>
            <pc:sldMk cId="2645994959" sldId="256"/>
            <ac:spMk id="3" creationId="{7B4AD4E0-BEC6-41F3-99B7-433A1146494D}"/>
          </ac:spMkLst>
        </pc:spChg>
      </pc:sldChg>
      <pc:sldChg chg="addSp delSp modSp mod modTransition setBg setClrOvrMap">
        <pc:chgData name="Rashmitha Varma" userId="7206b81e6a3499ff" providerId="LiveId" clId="{CA017E06-FD01-4667-B4EA-AD152219FBC8}" dt="2020-11-20T04:58:23.394" v="1889" actId="26606"/>
        <pc:sldMkLst>
          <pc:docMk/>
          <pc:sldMk cId="3895231419" sldId="257"/>
        </pc:sldMkLst>
        <pc:spChg chg="del">
          <ac:chgData name="Rashmitha Varma" userId="7206b81e6a3499ff" providerId="LiveId" clId="{CA017E06-FD01-4667-B4EA-AD152219FBC8}" dt="2020-11-16T05:46:03.993" v="11" actId="26606"/>
          <ac:spMkLst>
            <pc:docMk/>
            <pc:sldMk cId="3895231419" sldId="257"/>
            <ac:spMk id="2" creationId="{48F4F38A-1198-4D3A-8715-EB2DFACC643B}"/>
          </ac:spMkLst>
        </pc:spChg>
        <pc:spChg chg="del">
          <ac:chgData name="Rashmitha Varma" userId="7206b81e6a3499ff" providerId="LiveId" clId="{CA017E06-FD01-4667-B4EA-AD152219FBC8}" dt="2020-11-16T05:45:25.423" v="8" actId="931"/>
          <ac:spMkLst>
            <pc:docMk/>
            <pc:sldMk cId="3895231419" sldId="257"/>
            <ac:spMk id="3" creationId="{76207D74-DAA4-4E03-B6A4-64A2BF555FC7}"/>
          </ac:spMkLst>
        </pc:spChg>
        <pc:spChg chg="add del">
          <ac:chgData name="Rashmitha Varma" userId="7206b81e6a3499ff" providerId="LiveId" clId="{CA017E06-FD01-4667-B4EA-AD152219FBC8}" dt="2020-11-16T05:46:23.333" v="14" actId="26606"/>
          <ac:spMkLst>
            <pc:docMk/>
            <pc:sldMk cId="3895231419" sldId="257"/>
            <ac:spMk id="10" creationId="{C83A5C14-ED91-4CD1-809E-D29FF97C9AF5}"/>
          </ac:spMkLst>
        </pc:spChg>
        <pc:spChg chg="add del">
          <ac:chgData name="Rashmitha Varma" userId="7206b81e6a3499ff" providerId="LiveId" clId="{CA017E06-FD01-4667-B4EA-AD152219FBC8}" dt="2020-11-16T05:46:23.333" v="14" actId="26606"/>
          <ac:spMkLst>
            <pc:docMk/>
            <pc:sldMk cId="3895231419" sldId="257"/>
            <ac:spMk id="12" creationId="{56065185-5C34-4F86-AA96-AA4D065B0EF4}"/>
          </ac:spMkLst>
        </pc:spChg>
        <pc:spChg chg="add del">
          <ac:chgData name="Rashmitha Varma" userId="7206b81e6a3499ff" providerId="LiveId" clId="{CA017E06-FD01-4667-B4EA-AD152219FBC8}" dt="2020-11-16T05:46:23.326" v="13" actId="26606"/>
          <ac:spMkLst>
            <pc:docMk/>
            <pc:sldMk cId="3895231419" sldId="257"/>
            <ac:spMk id="17" creationId="{42A4FC2C-047E-45A5-965D-8E1E3BF09BC6}"/>
          </ac:spMkLst>
        </pc:spChg>
        <pc:spChg chg="add del">
          <ac:chgData name="Rashmitha Varma" userId="7206b81e6a3499ff" providerId="LiveId" clId="{CA017E06-FD01-4667-B4EA-AD152219FBC8}" dt="2020-11-16T05:50:10.297" v="28" actId="26606"/>
          <ac:spMkLst>
            <pc:docMk/>
            <pc:sldMk cId="3895231419" sldId="257"/>
            <ac:spMk id="19" creationId="{EBAB6C56-3D38-4923-996E-BD474BBB91E9}"/>
          </ac:spMkLst>
        </pc:spChg>
        <pc:spChg chg="add del">
          <ac:chgData name="Rashmitha Varma" userId="7206b81e6a3499ff" providerId="LiveId" clId="{CA017E06-FD01-4667-B4EA-AD152219FBC8}" dt="2020-11-16T05:50:10.297" v="28" actId="26606"/>
          <ac:spMkLst>
            <pc:docMk/>
            <pc:sldMk cId="3895231419" sldId="257"/>
            <ac:spMk id="20" creationId="{ED55A19D-297C-4231-AD1F-08EF9B4AA8F4}"/>
          </ac:spMkLst>
        </pc:spChg>
        <pc:spChg chg="add del">
          <ac:chgData name="Rashmitha Varma" userId="7206b81e6a3499ff" providerId="LiveId" clId="{CA017E06-FD01-4667-B4EA-AD152219FBC8}" dt="2020-11-16T05:50:10.297" v="28" actId="26606"/>
          <ac:spMkLst>
            <pc:docMk/>
            <pc:sldMk cId="3895231419" sldId="257"/>
            <ac:spMk id="21" creationId="{20CD21DB-082D-417D-A5AB-FC838AF9D944}"/>
          </ac:spMkLst>
        </pc:spChg>
        <pc:spChg chg="add del">
          <ac:chgData name="Rashmitha Varma" userId="7206b81e6a3499ff" providerId="LiveId" clId="{CA017E06-FD01-4667-B4EA-AD152219FBC8}" dt="2020-11-16T05:50:10.291" v="27" actId="26606"/>
          <ac:spMkLst>
            <pc:docMk/>
            <pc:sldMk cId="3895231419" sldId="257"/>
            <ac:spMk id="26" creationId="{11BE3FA7-0D70-4431-814F-D8C40576EA93}"/>
          </ac:spMkLst>
        </pc:spChg>
        <pc:spChg chg="add del">
          <ac:chgData name="Rashmitha Varma" userId="7206b81e6a3499ff" providerId="LiveId" clId="{CA017E06-FD01-4667-B4EA-AD152219FBC8}" dt="2020-11-20T04:58:23.394" v="1889" actId="26606"/>
          <ac:spMkLst>
            <pc:docMk/>
            <pc:sldMk cId="3895231419" sldId="257"/>
            <ac:spMk id="28" creationId="{968DB88C-7EF2-487C-85D1-848F61F13E3F}"/>
          </ac:spMkLst>
        </pc:spChg>
        <pc:spChg chg="add del">
          <ac:chgData name="Rashmitha Varma" userId="7206b81e6a3499ff" providerId="LiveId" clId="{CA017E06-FD01-4667-B4EA-AD152219FBC8}" dt="2020-11-20T04:58:23.394" v="1889" actId="26606"/>
          <ac:spMkLst>
            <pc:docMk/>
            <pc:sldMk cId="3895231419" sldId="257"/>
            <ac:spMk id="29" creationId="{D99D2C73-08B0-4F6B-A8E9-4651E6BDBE48}"/>
          </ac:spMkLst>
        </pc:spChg>
        <pc:spChg chg="add del">
          <ac:chgData name="Rashmitha Varma" userId="7206b81e6a3499ff" providerId="LiveId" clId="{CA017E06-FD01-4667-B4EA-AD152219FBC8}" dt="2020-11-20T04:58:15.235" v="1882" actId="26606"/>
          <ac:spMkLst>
            <pc:docMk/>
            <pc:sldMk cId="3895231419" sldId="257"/>
            <ac:spMk id="33" creationId="{95F3619A-888D-4E46-B3C9-E12DD344BE9D}"/>
          </ac:spMkLst>
        </pc:spChg>
        <pc:spChg chg="add del">
          <ac:chgData name="Rashmitha Varma" userId="7206b81e6a3499ff" providerId="LiveId" clId="{CA017E06-FD01-4667-B4EA-AD152219FBC8}" dt="2020-11-20T04:58:11.864" v="1880" actId="26606"/>
          <ac:spMkLst>
            <pc:docMk/>
            <pc:sldMk cId="3895231419" sldId="257"/>
            <ac:spMk id="34" creationId="{80CCAACE-815D-4A79-875A-B7EFC28F7D2B}"/>
          </ac:spMkLst>
        </pc:spChg>
        <pc:spChg chg="add del">
          <ac:chgData name="Rashmitha Varma" userId="7206b81e6a3499ff" providerId="LiveId" clId="{CA017E06-FD01-4667-B4EA-AD152219FBC8}" dt="2020-11-20T04:58:15.235" v="1882" actId="26606"/>
          <ac:spMkLst>
            <pc:docMk/>
            <pc:sldMk cId="3895231419" sldId="257"/>
            <ac:spMk id="36" creationId="{5E52985E-2553-471E-82AA-5ED7A329890A}"/>
          </ac:spMkLst>
        </pc:spChg>
        <pc:spChg chg="add del">
          <ac:chgData name="Rashmitha Varma" userId="7206b81e6a3499ff" providerId="LiveId" clId="{CA017E06-FD01-4667-B4EA-AD152219FBC8}" dt="2020-11-20T04:58:18.054" v="1884" actId="26606"/>
          <ac:spMkLst>
            <pc:docMk/>
            <pc:sldMk cId="3895231419" sldId="257"/>
            <ac:spMk id="40" creationId="{42A5316D-ED2F-4F89-B4B4-8D9240B1A348}"/>
          </ac:spMkLst>
        </pc:spChg>
        <pc:spChg chg="add del">
          <ac:chgData name="Rashmitha Varma" userId="7206b81e6a3499ff" providerId="LiveId" clId="{CA017E06-FD01-4667-B4EA-AD152219FBC8}" dt="2020-11-20T04:58:18.054" v="1884" actId="26606"/>
          <ac:spMkLst>
            <pc:docMk/>
            <pc:sldMk cId="3895231419" sldId="257"/>
            <ac:spMk id="41" creationId="{F91FF145-61EC-424C-802F-F76F3357947F}"/>
          </ac:spMkLst>
        </pc:spChg>
        <pc:spChg chg="add del">
          <ac:chgData name="Rashmitha Varma" userId="7206b81e6a3499ff" providerId="LiveId" clId="{CA017E06-FD01-4667-B4EA-AD152219FBC8}" dt="2020-11-20T04:58:18.852" v="1886" actId="26606"/>
          <ac:spMkLst>
            <pc:docMk/>
            <pc:sldMk cId="3895231419" sldId="257"/>
            <ac:spMk id="43" creationId="{DC14B3F1-8CC5-4623-94B0-4445E3775D41}"/>
          </ac:spMkLst>
        </pc:spChg>
        <pc:spChg chg="add del">
          <ac:chgData name="Rashmitha Varma" userId="7206b81e6a3499ff" providerId="LiveId" clId="{CA017E06-FD01-4667-B4EA-AD152219FBC8}" dt="2020-11-20T04:58:18.852" v="1886" actId="26606"/>
          <ac:spMkLst>
            <pc:docMk/>
            <pc:sldMk cId="3895231419" sldId="257"/>
            <ac:spMk id="44" creationId="{B224C799-FD27-4BDD-ACCF-2755A7DCF601}"/>
          </ac:spMkLst>
        </pc:spChg>
        <pc:spChg chg="add del">
          <ac:chgData name="Rashmitha Varma" userId="7206b81e6a3499ff" providerId="LiveId" clId="{CA017E06-FD01-4667-B4EA-AD152219FBC8}" dt="2020-11-20T04:58:23.385" v="1888" actId="26606"/>
          <ac:spMkLst>
            <pc:docMk/>
            <pc:sldMk cId="3895231419" sldId="257"/>
            <ac:spMk id="47" creationId="{6CF512E0-2F0C-4DE0-A232-82B019ACF2BB}"/>
          </ac:spMkLst>
        </pc:spChg>
        <pc:spChg chg="add del">
          <ac:chgData name="Rashmitha Varma" userId="7206b81e6a3499ff" providerId="LiveId" clId="{CA017E06-FD01-4667-B4EA-AD152219FBC8}" dt="2020-11-20T04:58:23.385" v="1888" actId="26606"/>
          <ac:spMkLst>
            <pc:docMk/>
            <pc:sldMk cId="3895231419" sldId="257"/>
            <ac:spMk id="48" creationId="{2C6A2225-94AF-4BC4-98F4-77746E7B10A9}"/>
          </ac:spMkLst>
        </pc:spChg>
        <pc:spChg chg="add del">
          <ac:chgData name="Rashmitha Varma" userId="7206b81e6a3499ff" providerId="LiveId" clId="{CA017E06-FD01-4667-B4EA-AD152219FBC8}" dt="2020-11-20T04:58:23.385" v="1888" actId="26606"/>
          <ac:spMkLst>
            <pc:docMk/>
            <pc:sldMk cId="3895231419" sldId="257"/>
            <ac:spMk id="49" creationId="{648F5915-2CE1-4F74-88C5-D4366893D2DF}"/>
          </ac:spMkLst>
        </pc:spChg>
        <pc:spChg chg="add">
          <ac:chgData name="Rashmitha Varma" userId="7206b81e6a3499ff" providerId="LiveId" clId="{CA017E06-FD01-4667-B4EA-AD152219FBC8}" dt="2020-11-20T04:58:23.394" v="1889" actId="26606"/>
          <ac:spMkLst>
            <pc:docMk/>
            <pc:sldMk cId="3895231419" sldId="257"/>
            <ac:spMk id="51" creationId="{D99D2C73-08B0-4F6B-A8E9-4651E6BDBE48}"/>
          </ac:spMkLst>
        </pc:spChg>
        <pc:spChg chg="add">
          <ac:chgData name="Rashmitha Varma" userId="7206b81e6a3499ff" providerId="LiveId" clId="{CA017E06-FD01-4667-B4EA-AD152219FBC8}" dt="2020-11-20T04:58:23.394" v="1889" actId="26606"/>
          <ac:spMkLst>
            <pc:docMk/>
            <pc:sldMk cId="3895231419" sldId="257"/>
            <ac:spMk id="52" creationId="{968DB88C-7EF2-487C-85D1-848F61F13E3F}"/>
          </ac:spMkLst>
        </pc:spChg>
        <pc:picChg chg="add mod ord">
          <ac:chgData name="Rashmitha Varma" userId="7206b81e6a3499ff" providerId="LiveId" clId="{CA017E06-FD01-4667-B4EA-AD152219FBC8}" dt="2020-11-20T04:58:23.385" v="1888" actId="26606"/>
          <ac:picMkLst>
            <pc:docMk/>
            <pc:sldMk cId="3895231419" sldId="257"/>
            <ac:picMk id="5" creationId="{334555E2-D2F6-4132-8F0E-ED3918409960}"/>
          </ac:picMkLst>
        </pc:picChg>
        <pc:picChg chg="add del mod">
          <ac:chgData name="Rashmitha Varma" userId="7206b81e6a3499ff" providerId="LiveId" clId="{CA017E06-FD01-4667-B4EA-AD152219FBC8}" dt="2020-11-16T05:49:31.555" v="22" actId="478"/>
          <ac:picMkLst>
            <pc:docMk/>
            <pc:sldMk cId="3895231419" sldId="257"/>
            <ac:picMk id="7" creationId="{FDBF3181-D888-4CF2-ABB9-56FD8AE6E9C3}"/>
          </ac:picMkLst>
        </pc:picChg>
        <pc:picChg chg="add mod">
          <ac:chgData name="Rashmitha Varma" userId="7206b81e6a3499ff" providerId="LiveId" clId="{CA017E06-FD01-4667-B4EA-AD152219FBC8}" dt="2020-11-20T04:58:23.385" v="1888" actId="26606"/>
          <ac:picMkLst>
            <pc:docMk/>
            <pc:sldMk cId="3895231419" sldId="257"/>
            <ac:picMk id="9" creationId="{420A7E9C-416F-4723-8C5D-168FAACB0693}"/>
          </ac:picMkLst>
        </pc:picChg>
        <pc:cxnChg chg="add del">
          <ac:chgData name="Rashmitha Varma" userId="7206b81e6a3499ff" providerId="LiveId" clId="{CA017E06-FD01-4667-B4EA-AD152219FBC8}" dt="2020-11-20T04:58:15.235" v="1882" actId="26606"/>
          <ac:cxnSpMkLst>
            <pc:docMk/>
            <pc:sldMk cId="3895231419" sldId="257"/>
            <ac:cxnSpMk id="38" creationId="{DAE3ABC6-4042-4293-A7DF-F01181363B7E}"/>
          </ac:cxnSpMkLst>
        </pc:cxnChg>
        <pc:cxnChg chg="add del">
          <ac:chgData name="Rashmitha Varma" userId="7206b81e6a3499ff" providerId="LiveId" clId="{CA017E06-FD01-4667-B4EA-AD152219FBC8}" dt="2020-11-20T04:58:18.852" v="1886" actId="26606"/>
          <ac:cxnSpMkLst>
            <pc:docMk/>
            <pc:sldMk cId="3895231419" sldId="257"/>
            <ac:cxnSpMk id="45" creationId="{B8EC0F70-6AFD-45BE-8F70-52888FC304F7}"/>
          </ac:cxnSpMkLst>
        </pc:cxnChg>
      </pc:sldChg>
      <pc:sldChg chg="addSp delSp modSp new mod modTransition setBg modAnim setClrOvrMap">
        <pc:chgData name="Rashmitha Varma" userId="7206b81e6a3499ff" providerId="LiveId" clId="{CA017E06-FD01-4667-B4EA-AD152219FBC8}" dt="2020-11-20T04:59:08.076" v="1895" actId="1035"/>
        <pc:sldMkLst>
          <pc:docMk/>
          <pc:sldMk cId="3866415630" sldId="258"/>
        </pc:sldMkLst>
        <pc:spChg chg="add del">
          <ac:chgData name="Rashmitha Varma" userId="7206b81e6a3499ff" providerId="LiveId" clId="{CA017E06-FD01-4667-B4EA-AD152219FBC8}" dt="2020-11-16T05:53:19.217" v="49" actId="26606"/>
          <ac:spMkLst>
            <pc:docMk/>
            <pc:sldMk cId="3866415630" sldId="258"/>
            <ac:spMk id="2" creationId="{499C461E-FFCA-41A6-8568-AF99929E7ED7}"/>
          </ac:spMkLst>
        </pc:spChg>
        <pc:spChg chg="del">
          <ac:chgData name="Rashmitha Varma" userId="7206b81e6a3499ff" providerId="LiveId" clId="{CA017E06-FD01-4667-B4EA-AD152219FBC8}" dt="2020-11-16T05:51:47.750" v="30" actId="931"/>
          <ac:spMkLst>
            <pc:docMk/>
            <pc:sldMk cId="3866415630" sldId="258"/>
            <ac:spMk id="3" creationId="{CE6273DA-6706-4D02-8DB9-CEC7899A3869}"/>
          </ac:spMkLst>
        </pc:spChg>
        <pc:spChg chg="add del">
          <ac:chgData name="Rashmitha Varma" userId="7206b81e6a3499ff" providerId="LiveId" clId="{CA017E06-FD01-4667-B4EA-AD152219FBC8}" dt="2020-11-16T05:52:46.460" v="40" actId="26606"/>
          <ac:spMkLst>
            <pc:docMk/>
            <pc:sldMk cId="3866415630" sldId="258"/>
            <ac:spMk id="7" creationId="{5D9FC6AC-4A12-4825-8ABE-0732B8EF4D16}"/>
          </ac:spMkLst>
        </pc:spChg>
        <pc:spChg chg="add">
          <ac:chgData name="Rashmitha Varma" userId="7206b81e6a3499ff" providerId="LiveId" clId="{CA017E06-FD01-4667-B4EA-AD152219FBC8}" dt="2020-11-16T05:53:19.217" v="49" actId="26606"/>
          <ac:spMkLst>
            <pc:docMk/>
            <pc:sldMk cId="3866415630" sldId="258"/>
            <ac:spMk id="8" creationId="{42A4FC2C-047E-45A5-965D-8E1E3BF09BC6}"/>
          </ac:spMkLst>
        </pc:spChg>
        <pc:spChg chg="add del">
          <ac:chgData name="Rashmitha Varma" userId="7206b81e6a3499ff" providerId="LiveId" clId="{CA017E06-FD01-4667-B4EA-AD152219FBC8}" dt="2020-11-16T05:52:50.756" v="42" actId="26606"/>
          <ac:spMkLst>
            <pc:docMk/>
            <pc:sldMk cId="3866415630" sldId="258"/>
            <ac:spMk id="9" creationId="{4613B4A9-1C7C-4729-A016-AB42D3979460}"/>
          </ac:spMkLst>
        </pc:spChg>
        <pc:spChg chg="add del">
          <ac:chgData name="Rashmitha Varma" userId="7206b81e6a3499ff" providerId="LiveId" clId="{CA017E06-FD01-4667-B4EA-AD152219FBC8}" dt="2020-11-16T05:52:14.418" v="34" actId="26606"/>
          <ac:spMkLst>
            <pc:docMk/>
            <pc:sldMk cId="3866415630" sldId="258"/>
            <ac:spMk id="10" creationId="{C3896A03-3945-419A-B66B-4EE266EDD152}"/>
          </ac:spMkLst>
        </pc:spChg>
        <pc:spChg chg="add del">
          <ac:chgData name="Rashmitha Varma" userId="7206b81e6a3499ff" providerId="LiveId" clId="{CA017E06-FD01-4667-B4EA-AD152219FBC8}" dt="2020-11-16T05:52:55.029" v="44" actId="26606"/>
          <ac:spMkLst>
            <pc:docMk/>
            <pc:sldMk cId="3866415630" sldId="258"/>
            <ac:spMk id="11" creationId="{42A4FC2C-047E-45A5-965D-8E1E3BF09BC6}"/>
          </ac:spMkLst>
        </pc:spChg>
        <pc:spChg chg="add del">
          <ac:chgData name="Rashmitha Varma" userId="7206b81e6a3499ff" providerId="LiveId" clId="{CA017E06-FD01-4667-B4EA-AD152219FBC8}" dt="2020-11-16T05:52:29.543" v="36" actId="26606"/>
          <ac:spMkLst>
            <pc:docMk/>
            <pc:sldMk cId="3866415630" sldId="258"/>
            <ac:spMk id="12" creationId="{42A4FC2C-047E-45A5-965D-8E1E3BF09BC6}"/>
          </ac:spMkLst>
        </pc:spChg>
        <pc:spChg chg="add del">
          <ac:chgData name="Rashmitha Varma" userId="7206b81e6a3499ff" providerId="LiveId" clId="{CA017E06-FD01-4667-B4EA-AD152219FBC8}" dt="2020-11-16T05:53:02.615" v="46" actId="26606"/>
          <ac:spMkLst>
            <pc:docMk/>
            <pc:sldMk cId="3866415630" sldId="258"/>
            <ac:spMk id="13" creationId="{6B3BAD04-E614-4C16-8360-019FCF0045AC}"/>
          </ac:spMkLst>
        </pc:spChg>
        <pc:spChg chg="add del">
          <ac:chgData name="Rashmitha Varma" userId="7206b81e6a3499ff" providerId="LiveId" clId="{CA017E06-FD01-4667-B4EA-AD152219FBC8}" dt="2020-11-16T05:53:02.615" v="46" actId="26606"/>
          <ac:spMkLst>
            <pc:docMk/>
            <pc:sldMk cId="3866415630" sldId="258"/>
            <ac:spMk id="14" creationId="{499C461E-FFCA-41A6-8568-AF99929E7ED7}"/>
          </ac:spMkLst>
        </pc:spChg>
        <pc:picChg chg="add mod">
          <ac:chgData name="Rashmitha Varma" userId="7206b81e6a3499ff" providerId="LiveId" clId="{CA017E06-FD01-4667-B4EA-AD152219FBC8}" dt="2020-11-20T04:59:08.076" v="1895" actId="1035"/>
          <ac:picMkLst>
            <pc:docMk/>
            <pc:sldMk cId="3866415630" sldId="258"/>
            <ac:picMk id="5" creationId="{526FFCD6-8C79-408B-A87A-75ADBB9B83A1}"/>
          </ac:picMkLst>
        </pc:picChg>
        <pc:picChg chg="add mod modCrop">
          <ac:chgData name="Rashmitha Varma" userId="7206b81e6a3499ff" providerId="LiveId" clId="{CA017E06-FD01-4667-B4EA-AD152219FBC8}" dt="2020-11-16T06:03:46.519" v="78" actId="14100"/>
          <ac:picMkLst>
            <pc:docMk/>
            <pc:sldMk cId="3866415630" sldId="258"/>
            <ac:picMk id="15" creationId="{B9504180-9629-495C-8063-9AA620FDCF2D}"/>
          </ac:picMkLst>
        </pc:picChg>
        <pc:picChg chg="add del mod modCrop">
          <ac:chgData name="Rashmitha Varma" userId="7206b81e6a3499ff" providerId="LiveId" clId="{CA017E06-FD01-4667-B4EA-AD152219FBC8}" dt="2020-11-16T05:59:08.391" v="64" actId="478"/>
          <ac:picMkLst>
            <pc:docMk/>
            <pc:sldMk cId="3866415630" sldId="258"/>
            <ac:picMk id="17" creationId="{73D8E785-E17C-4E09-8DA8-47FC3D4AA52B}"/>
          </ac:picMkLst>
        </pc:picChg>
      </pc:sldChg>
      <pc:sldChg chg="addSp delSp modSp new mod modTransition setBg setClrOvrMap">
        <pc:chgData name="Rashmitha Varma" userId="7206b81e6a3499ff" providerId="LiveId" clId="{CA017E06-FD01-4667-B4EA-AD152219FBC8}" dt="2020-11-20T04:57:40.123" v="1878" actId="26606"/>
        <pc:sldMkLst>
          <pc:docMk/>
          <pc:sldMk cId="3569089946" sldId="259"/>
        </pc:sldMkLst>
        <pc:spChg chg="mod">
          <ac:chgData name="Rashmitha Varma" userId="7206b81e6a3499ff" providerId="LiveId" clId="{CA017E06-FD01-4667-B4EA-AD152219FBC8}" dt="2020-11-20T04:57:40.123" v="1878" actId="26606"/>
          <ac:spMkLst>
            <pc:docMk/>
            <pc:sldMk cId="3569089946" sldId="259"/>
            <ac:spMk id="2" creationId="{AAD9A638-2909-4E68-9E6B-93BF47059148}"/>
          </ac:spMkLst>
        </pc:spChg>
        <pc:spChg chg="mod ord">
          <ac:chgData name="Rashmitha Varma" userId="7206b81e6a3499ff" providerId="LiveId" clId="{CA017E06-FD01-4667-B4EA-AD152219FBC8}" dt="2020-11-20T04:57:40.123" v="1878" actId="26606"/>
          <ac:spMkLst>
            <pc:docMk/>
            <pc:sldMk cId="3569089946" sldId="259"/>
            <ac:spMk id="3" creationId="{08260C9C-FEA7-4D9B-A535-C0B00845067C}"/>
          </ac:spMkLst>
        </pc:spChg>
        <pc:spChg chg="add del">
          <ac:chgData name="Rashmitha Varma" userId="7206b81e6a3499ff" providerId="LiveId" clId="{CA017E06-FD01-4667-B4EA-AD152219FBC8}" dt="2020-11-20T04:56:47.943" v="1871" actId="26606"/>
          <ac:spMkLst>
            <pc:docMk/>
            <pc:sldMk cId="3569089946" sldId="259"/>
            <ac:spMk id="10" creationId="{E8A8EAB8-D2FF-444D-B34B-7D32F106AD0E}"/>
          </ac:spMkLst>
        </pc:spChg>
        <pc:spChg chg="add del">
          <ac:chgData name="Rashmitha Varma" userId="7206b81e6a3499ff" providerId="LiveId" clId="{CA017E06-FD01-4667-B4EA-AD152219FBC8}" dt="2020-11-20T04:56:44.511" v="1866" actId="26606"/>
          <ac:spMkLst>
            <pc:docMk/>
            <pc:sldMk cId="3569089946" sldId="259"/>
            <ac:spMk id="19" creationId="{CF62D2A7-8207-488C-9F46-316BA81A16C8}"/>
          </ac:spMkLst>
        </pc:spChg>
        <pc:spChg chg="add del">
          <ac:chgData name="Rashmitha Varma" userId="7206b81e6a3499ff" providerId="LiveId" clId="{CA017E06-FD01-4667-B4EA-AD152219FBC8}" dt="2020-11-20T04:56:45.313" v="1868" actId="26606"/>
          <ac:spMkLst>
            <pc:docMk/>
            <pc:sldMk cId="3569089946" sldId="259"/>
            <ac:spMk id="22" creationId="{E8A8EAB8-D2FF-444D-B34B-7D32F106AD0E}"/>
          </ac:spMkLst>
        </pc:spChg>
        <pc:spChg chg="add">
          <ac:chgData name="Rashmitha Varma" userId="7206b81e6a3499ff" providerId="LiveId" clId="{CA017E06-FD01-4667-B4EA-AD152219FBC8}" dt="2020-11-20T04:57:40.123" v="1878" actId="26606"/>
          <ac:spMkLst>
            <pc:docMk/>
            <pc:sldMk cId="3569089946" sldId="259"/>
            <ac:spMk id="24" creationId="{E8A8EAB8-D2FF-444D-B34B-7D32F106AD0E}"/>
          </ac:spMkLst>
        </pc:spChg>
        <pc:picChg chg="add mod ord modCrop">
          <ac:chgData name="Rashmitha Varma" userId="7206b81e6a3499ff" providerId="LiveId" clId="{CA017E06-FD01-4667-B4EA-AD152219FBC8}" dt="2020-11-20T04:57:40.123" v="1878" actId="26606"/>
          <ac:picMkLst>
            <pc:docMk/>
            <pc:sldMk cId="3569089946" sldId="259"/>
            <ac:picMk id="5" creationId="{AE8EC32B-BC63-453A-9B45-3B9571EAD79F}"/>
          </ac:picMkLst>
        </pc:picChg>
        <pc:cxnChg chg="add del">
          <ac:chgData name="Rashmitha Varma" userId="7206b81e6a3499ff" providerId="LiveId" clId="{CA017E06-FD01-4667-B4EA-AD152219FBC8}" dt="2020-11-20T04:56:47.943" v="1871" actId="26606"/>
          <ac:cxnSpMkLst>
            <pc:docMk/>
            <pc:sldMk cId="3569089946" sldId="259"/>
            <ac:cxnSpMk id="12" creationId="{EEA38897-7BA3-4408-8083-3235339C4A60}"/>
          </ac:cxnSpMkLst>
        </pc:cxnChg>
        <pc:cxnChg chg="add del">
          <ac:chgData name="Rashmitha Varma" userId="7206b81e6a3499ff" providerId="LiveId" clId="{CA017E06-FD01-4667-B4EA-AD152219FBC8}" dt="2020-11-20T04:56:47.943" v="1871" actId="26606"/>
          <ac:cxnSpMkLst>
            <pc:docMk/>
            <pc:sldMk cId="3569089946" sldId="259"/>
            <ac:cxnSpMk id="14" creationId="{F11AD06B-AB20-4097-8606-5DA00DBACE88}"/>
          </ac:cxnSpMkLst>
        </pc:cxnChg>
        <pc:cxnChg chg="add del">
          <ac:chgData name="Rashmitha Varma" userId="7206b81e6a3499ff" providerId="LiveId" clId="{CA017E06-FD01-4667-B4EA-AD152219FBC8}" dt="2020-11-20T04:57:40.123" v="1878" actId="26606"/>
          <ac:cxnSpMkLst>
            <pc:docMk/>
            <pc:sldMk cId="3569089946" sldId="259"/>
            <ac:cxnSpMk id="16" creationId="{E4A809D5-3600-46D4-A466-67F2349A54FB}"/>
          </ac:cxnSpMkLst>
        </pc:cxnChg>
        <pc:cxnChg chg="add del">
          <ac:chgData name="Rashmitha Varma" userId="7206b81e6a3499ff" providerId="LiveId" clId="{CA017E06-FD01-4667-B4EA-AD152219FBC8}" dt="2020-11-20T04:57:39.357" v="1875" actId="26606"/>
          <ac:cxnSpMkLst>
            <pc:docMk/>
            <pc:sldMk cId="3569089946" sldId="259"/>
            <ac:cxnSpMk id="18" creationId="{E4A809D5-3600-46D4-A466-67F2349A54FB}"/>
          </ac:cxnSpMkLst>
        </pc:cxnChg>
        <pc:cxnChg chg="add del">
          <ac:chgData name="Rashmitha Varma" userId="7206b81e6a3499ff" providerId="LiveId" clId="{CA017E06-FD01-4667-B4EA-AD152219FBC8}" dt="2020-11-20T04:57:40.113" v="1877" actId="26606"/>
          <ac:cxnSpMkLst>
            <pc:docMk/>
            <pc:sldMk cId="3569089946" sldId="259"/>
            <ac:cxnSpMk id="20" creationId="{A7F400EE-A8A5-48AF-B4D6-291B52C6F0B0}"/>
          </ac:cxnSpMkLst>
        </pc:cxnChg>
        <pc:cxnChg chg="add del">
          <ac:chgData name="Rashmitha Varma" userId="7206b81e6a3499ff" providerId="LiveId" clId="{CA017E06-FD01-4667-B4EA-AD152219FBC8}" dt="2020-11-20T04:56:45.313" v="1868" actId="26606"/>
          <ac:cxnSpMkLst>
            <pc:docMk/>
            <pc:sldMk cId="3569089946" sldId="259"/>
            <ac:cxnSpMk id="21" creationId="{EEA38897-7BA3-4408-8083-3235339C4A60}"/>
          </ac:cxnSpMkLst>
        </pc:cxnChg>
        <pc:cxnChg chg="add del">
          <ac:chgData name="Rashmitha Varma" userId="7206b81e6a3499ff" providerId="LiveId" clId="{CA017E06-FD01-4667-B4EA-AD152219FBC8}" dt="2020-11-20T04:56:45.313" v="1868" actId="26606"/>
          <ac:cxnSpMkLst>
            <pc:docMk/>
            <pc:sldMk cId="3569089946" sldId="259"/>
            <ac:cxnSpMk id="23" creationId="{F11AD06B-AB20-4097-8606-5DA00DBACE88}"/>
          </ac:cxnSpMkLst>
        </pc:cxnChg>
        <pc:cxnChg chg="add">
          <ac:chgData name="Rashmitha Varma" userId="7206b81e6a3499ff" providerId="LiveId" clId="{CA017E06-FD01-4667-B4EA-AD152219FBC8}" dt="2020-11-20T04:57:40.123" v="1878" actId="26606"/>
          <ac:cxnSpMkLst>
            <pc:docMk/>
            <pc:sldMk cId="3569089946" sldId="259"/>
            <ac:cxnSpMk id="25" creationId="{F11AD06B-AB20-4097-8606-5DA00DBACE88}"/>
          </ac:cxnSpMkLst>
        </pc:cxnChg>
        <pc:cxnChg chg="add">
          <ac:chgData name="Rashmitha Varma" userId="7206b81e6a3499ff" providerId="LiveId" clId="{CA017E06-FD01-4667-B4EA-AD152219FBC8}" dt="2020-11-20T04:57:40.123" v="1878" actId="26606"/>
          <ac:cxnSpMkLst>
            <pc:docMk/>
            <pc:sldMk cId="3569089946" sldId="259"/>
            <ac:cxnSpMk id="26" creationId="{EEA38897-7BA3-4408-8083-3235339C4A60}"/>
          </ac:cxnSpMkLst>
        </pc:cxnChg>
      </pc:sldChg>
      <pc:sldChg chg="addSp delSp modSp new mod ord setBg delDesignElem chgLayout">
        <pc:chgData name="Rashmitha Varma" userId="7206b81e6a3499ff" providerId="LiveId" clId="{CA017E06-FD01-4667-B4EA-AD152219FBC8}" dt="2020-11-16T17:49:15.978" v="885" actId="113"/>
        <pc:sldMkLst>
          <pc:docMk/>
          <pc:sldMk cId="937787410" sldId="260"/>
        </pc:sldMkLst>
        <pc:spChg chg="del">
          <ac:chgData name="Rashmitha Varma" userId="7206b81e6a3499ff" providerId="LiveId" clId="{CA017E06-FD01-4667-B4EA-AD152219FBC8}" dt="2020-11-16T17:34:46.534" v="570" actId="26606"/>
          <ac:spMkLst>
            <pc:docMk/>
            <pc:sldMk cId="937787410" sldId="260"/>
            <ac:spMk id="2" creationId="{B4C23CFA-B3F6-443D-ACC3-50F5C67E6261}"/>
          </ac:spMkLst>
        </pc:spChg>
        <pc:spChg chg="del">
          <ac:chgData name="Rashmitha Varma" userId="7206b81e6a3499ff" providerId="LiveId" clId="{CA017E06-FD01-4667-B4EA-AD152219FBC8}" dt="2020-11-16T17:34:14.294" v="567" actId="931"/>
          <ac:spMkLst>
            <pc:docMk/>
            <pc:sldMk cId="937787410" sldId="260"/>
            <ac:spMk id="3" creationId="{055BC305-7257-4D28-8C91-C146DFAA3A05}"/>
          </ac:spMkLst>
        </pc:spChg>
        <pc:spChg chg="add del mod ord">
          <ac:chgData name="Rashmitha Varma" userId="7206b81e6a3499ff" providerId="LiveId" clId="{CA017E06-FD01-4667-B4EA-AD152219FBC8}" dt="2020-11-16T17:36:48.197" v="579" actId="26606"/>
          <ac:spMkLst>
            <pc:docMk/>
            <pc:sldMk cId="937787410" sldId="260"/>
            <ac:spMk id="6" creationId="{9D48129E-61E6-440E-89DE-CBF590AB5382}"/>
          </ac:spMkLst>
        </pc:spChg>
        <pc:spChg chg="add mod ord">
          <ac:chgData name="Rashmitha Varma" userId="7206b81e6a3499ff" providerId="LiveId" clId="{CA017E06-FD01-4667-B4EA-AD152219FBC8}" dt="2020-11-16T17:49:15.978" v="885" actId="113"/>
          <ac:spMkLst>
            <pc:docMk/>
            <pc:sldMk cId="937787410" sldId="260"/>
            <ac:spMk id="7" creationId="{650F9D25-3399-4700-9100-4394A1BCFB77}"/>
          </ac:spMkLst>
        </pc:spChg>
        <pc:spChg chg="add del">
          <ac:chgData name="Rashmitha Varma" userId="7206b81e6a3499ff" providerId="LiveId" clId="{CA017E06-FD01-4667-B4EA-AD152219FBC8}" dt="2020-11-16T17:35:57.005" v="574" actId="26606"/>
          <ac:spMkLst>
            <pc:docMk/>
            <pc:sldMk cId="937787410" sldId="260"/>
            <ac:spMk id="10" creationId="{69E6EFEE-6516-482C-B143-F97F9BF89D0E}"/>
          </ac:spMkLst>
        </pc:spChg>
        <pc:spChg chg="add del">
          <ac:chgData name="Rashmitha Varma" userId="7206b81e6a3499ff" providerId="LiveId" clId="{CA017E06-FD01-4667-B4EA-AD152219FBC8}" dt="2020-11-16T17:46:25.326" v="814" actId="26606"/>
          <ac:spMkLst>
            <pc:docMk/>
            <pc:sldMk cId="937787410" sldId="260"/>
            <ac:spMk id="11" creationId="{42A4FC2C-047E-45A5-965D-8E1E3BF09BC6}"/>
          </ac:spMkLst>
        </pc:spChg>
        <pc:spChg chg="add del">
          <ac:chgData name="Rashmitha Varma" userId="7206b81e6a3499ff" providerId="LiveId" clId="{CA017E06-FD01-4667-B4EA-AD152219FBC8}" dt="2020-11-16T17:35:57.005" v="574" actId="26606"/>
          <ac:spMkLst>
            <pc:docMk/>
            <pc:sldMk cId="937787410" sldId="260"/>
            <ac:spMk id="12" creationId="{3DF0D2C0-CD0C-470C-8851-D8B2CC417CB9}"/>
          </ac:spMkLst>
        </pc:spChg>
        <pc:spChg chg="add mod">
          <ac:chgData name="Rashmitha Varma" userId="7206b81e6a3499ff" providerId="LiveId" clId="{CA017E06-FD01-4667-B4EA-AD152219FBC8}" dt="2020-11-16T17:48:57.335" v="883" actId="1076"/>
          <ac:spMkLst>
            <pc:docMk/>
            <pc:sldMk cId="937787410" sldId="260"/>
            <ac:spMk id="13" creationId="{8DB3F7D9-A5E2-459D-8BE7-1E969BF0D7D0}"/>
          </ac:spMkLst>
        </pc:spChg>
        <pc:spChg chg="add mod">
          <ac:chgData name="Rashmitha Varma" userId="7206b81e6a3499ff" providerId="LiveId" clId="{CA017E06-FD01-4667-B4EA-AD152219FBC8}" dt="2020-11-16T17:48:47.605" v="881" actId="14100"/>
          <ac:spMkLst>
            <pc:docMk/>
            <pc:sldMk cId="937787410" sldId="260"/>
            <ac:spMk id="14" creationId="{857EDEF8-FD80-41DF-86FD-33D8A100EB06}"/>
          </ac:spMkLst>
        </pc:spChg>
        <pc:spChg chg="add del">
          <ac:chgData name="Rashmitha Varma" userId="7206b81e6a3499ff" providerId="LiveId" clId="{CA017E06-FD01-4667-B4EA-AD152219FBC8}" dt="2020-11-16T17:46:25.318" v="813" actId="26606"/>
          <ac:spMkLst>
            <pc:docMk/>
            <pc:sldMk cId="937787410" sldId="260"/>
            <ac:spMk id="16" creationId="{231BF440-39FA-4087-84CC-2EEC0BBDAF29}"/>
          </ac:spMkLst>
        </pc:spChg>
        <pc:spChg chg="add del">
          <ac:chgData name="Rashmitha Varma" userId="7206b81e6a3499ff" providerId="LiveId" clId="{CA017E06-FD01-4667-B4EA-AD152219FBC8}" dt="2020-11-16T17:35:56.998" v="573" actId="26606"/>
          <ac:spMkLst>
            <pc:docMk/>
            <pc:sldMk cId="937787410" sldId="260"/>
            <ac:spMk id="17" creationId="{46D6306C-ED4F-4AAE-B4A5-EEA6AFAD726E}"/>
          </ac:spMkLst>
        </pc:spChg>
        <pc:spChg chg="add del">
          <ac:chgData name="Rashmitha Varma" userId="7206b81e6a3499ff" providerId="LiveId" clId="{CA017E06-FD01-4667-B4EA-AD152219FBC8}" dt="2020-11-16T17:46:25.318" v="813" actId="26606"/>
          <ac:spMkLst>
            <pc:docMk/>
            <pc:sldMk cId="937787410" sldId="260"/>
            <ac:spMk id="18" creationId="{F04E4CBA-303B-48BD-8451-C2701CB0EEBF}"/>
          </ac:spMkLst>
        </pc:spChg>
        <pc:spChg chg="add del">
          <ac:chgData name="Rashmitha Varma" userId="7206b81e6a3499ff" providerId="LiveId" clId="{CA017E06-FD01-4667-B4EA-AD152219FBC8}" dt="2020-11-16T17:35:56.998" v="573" actId="26606"/>
          <ac:spMkLst>
            <pc:docMk/>
            <pc:sldMk cId="937787410" sldId="260"/>
            <ac:spMk id="19" creationId="{0EC5361D-F897-4856-B945-0455A365EB24}"/>
          </ac:spMkLst>
        </pc:spChg>
        <pc:spChg chg="add del">
          <ac:chgData name="Rashmitha Varma" userId="7206b81e6a3499ff" providerId="LiveId" clId="{CA017E06-FD01-4667-B4EA-AD152219FBC8}" dt="2020-11-16T17:46:25.318" v="813" actId="26606"/>
          <ac:spMkLst>
            <pc:docMk/>
            <pc:sldMk cId="937787410" sldId="260"/>
            <ac:spMk id="20" creationId="{F6CA58B3-AFCC-4A40-9882-50D5080879B0}"/>
          </ac:spMkLst>
        </pc:spChg>
        <pc:spChg chg="add del">
          <ac:chgData name="Rashmitha Varma" userId="7206b81e6a3499ff" providerId="LiveId" clId="{CA017E06-FD01-4667-B4EA-AD152219FBC8}" dt="2020-11-16T17:35:56.998" v="573" actId="26606"/>
          <ac:spMkLst>
            <pc:docMk/>
            <pc:sldMk cId="937787410" sldId="260"/>
            <ac:spMk id="21" creationId="{4508C0C5-2268-42B5-B3C8-4D0899E05F8C}"/>
          </ac:spMkLst>
        </pc:spChg>
        <pc:spChg chg="add del">
          <ac:chgData name="Rashmitha Varma" userId="7206b81e6a3499ff" providerId="LiveId" clId="{CA017E06-FD01-4667-B4EA-AD152219FBC8}" dt="2020-11-16T17:46:25.318" v="813" actId="26606"/>
          <ac:spMkLst>
            <pc:docMk/>
            <pc:sldMk cId="937787410" sldId="260"/>
            <ac:spMk id="22" creationId="{75C56826-D4E5-42ED-8529-079651CB3005}"/>
          </ac:spMkLst>
        </pc:spChg>
        <pc:spChg chg="add del">
          <ac:chgData name="Rashmitha Varma" userId="7206b81e6a3499ff" providerId="LiveId" clId="{CA017E06-FD01-4667-B4EA-AD152219FBC8}" dt="2020-11-16T17:35:56.998" v="573" actId="26606"/>
          <ac:spMkLst>
            <pc:docMk/>
            <pc:sldMk cId="937787410" sldId="260"/>
            <ac:spMk id="23" creationId="{141ACBDB-38F8-4B34-8183-BD95B4E55A62}"/>
          </ac:spMkLst>
        </pc:spChg>
        <pc:spChg chg="add del">
          <ac:chgData name="Rashmitha Varma" userId="7206b81e6a3499ff" providerId="LiveId" clId="{CA017E06-FD01-4667-B4EA-AD152219FBC8}" dt="2020-11-16T17:46:25.318" v="813" actId="26606"/>
          <ac:spMkLst>
            <pc:docMk/>
            <pc:sldMk cId="937787410" sldId="260"/>
            <ac:spMk id="24" creationId="{82095FCE-EF05-4443-B97A-85DEE3A5CA17}"/>
          </ac:spMkLst>
        </pc:spChg>
        <pc:spChg chg="add del">
          <ac:chgData name="Rashmitha Varma" userId="7206b81e6a3499ff" providerId="LiveId" clId="{CA017E06-FD01-4667-B4EA-AD152219FBC8}" dt="2020-11-16T17:35:56.998" v="573" actId="26606"/>
          <ac:spMkLst>
            <pc:docMk/>
            <pc:sldMk cId="937787410" sldId="260"/>
            <ac:spMk id="25" creationId="{DE00DB52-3455-4E2F-867B-A6D0516E175B}"/>
          </ac:spMkLst>
        </pc:spChg>
        <pc:spChg chg="add del">
          <ac:chgData name="Rashmitha Varma" userId="7206b81e6a3499ff" providerId="LiveId" clId="{CA017E06-FD01-4667-B4EA-AD152219FBC8}" dt="2020-11-16T17:46:25.318" v="813" actId="26606"/>
          <ac:spMkLst>
            <pc:docMk/>
            <pc:sldMk cId="937787410" sldId="260"/>
            <ac:spMk id="26" creationId="{CA00AE6B-AA30-4CF8-BA6F-339B780AD76C}"/>
          </ac:spMkLst>
        </pc:spChg>
        <pc:spChg chg="add del">
          <ac:chgData name="Rashmitha Varma" userId="7206b81e6a3499ff" providerId="LiveId" clId="{CA017E06-FD01-4667-B4EA-AD152219FBC8}" dt="2020-11-16T17:35:56.998" v="573" actId="26606"/>
          <ac:spMkLst>
            <pc:docMk/>
            <pc:sldMk cId="937787410" sldId="260"/>
            <ac:spMk id="27" creationId="{9E914C83-E0D8-4953-92D5-169D28CB43AE}"/>
          </ac:spMkLst>
        </pc:spChg>
        <pc:spChg chg="add">
          <ac:chgData name="Rashmitha Varma" userId="7206b81e6a3499ff" providerId="LiveId" clId="{CA017E06-FD01-4667-B4EA-AD152219FBC8}" dt="2020-11-16T17:46:25.326" v="814" actId="26606"/>
          <ac:spMkLst>
            <pc:docMk/>
            <pc:sldMk cId="937787410" sldId="260"/>
            <ac:spMk id="28" creationId="{33CD251C-A887-4D2F-925B-FC097198538B}"/>
          </ac:spMkLst>
        </pc:spChg>
        <pc:spChg chg="add del">
          <ac:chgData name="Rashmitha Varma" userId="7206b81e6a3499ff" providerId="LiveId" clId="{CA017E06-FD01-4667-B4EA-AD152219FBC8}" dt="2020-11-16T17:35:56.998" v="573" actId="26606"/>
          <ac:spMkLst>
            <pc:docMk/>
            <pc:sldMk cId="937787410" sldId="260"/>
            <ac:spMk id="29" creationId="{3512E083-F550-46AF-8490-767ECFD00CB7}"/>
          </ac:spMkLst>
        </pc:spChg>
        <pc:spChg chg="add del">
          <ac:chgData name="Rashmitha Varma" userId="7206b81e6a3499ff" providerId="LiveId" clId="{CA017E06-FD01-4667-B4EA-AD152219FBC8}" dt="2020-11-16T17:36:41.648" v="578" actId="700"/>
          <ac:spMkLst>
            <pc:docMk/>
            <pc:sldMk cId="937787410" sldId="260"/>
            <ac:spMk id="31" creationId="{42A4FC2C-047E-45A5-965D-8E1E3BF09BC6}"/>
          </ac:spMkLst>
        </pc:spChg>
        <pc:grpChg chg="add">
          <ac:chgData name="Rashmitha Varma" userId="7206b81e6a3499ff" providerId="LiveId" clId="{CA017E06-FD01-4667-B4EA-AD152219FBC8}" dt="2020-11-16T17:46:25.326" v="814" actId="26606"/>
          <ac:grpSpMkLst>
            <pc:docMk/>
            <pc:sldMk cId="937787410" sldId="260"/>
            <ac:grpSpMk id="30" creationId="{770AE191-D2EA-45C9-A44D-830C188F74CB}"/>
          </ac:grpSpMkLst>
        </pc:grpChg>
        <pc:picChg chg="add mod ord modCrop">
          <ac:chgData name="Rashmitha Varma" userId="7206b81e6a3499ff" providerId="LiveId" clId="{CA017E06-FD01-4667-B4EA-AD152219FBC8}" dt="2020-11-16T17:46:34.488" v="816" actId="1076"/>
          <ac:picMkLst>
            <pc:docMk/>
            <pc:sldMk cId="937787410" sldId="260"/>
            <ac:picMk id="5" creationId="{E545FFE9-B39B-4D03-8A99-4DAF36D56442}"/>
          </ac:picMkLst>
        </pc:picChg>
        <pc:picChg chg="add mod">
          <ac:chgData name="Rashmitha Varma" userId="7206b81e6a3499ff" providerId="LiveId" clId="{CA017E06-FD01-4667-B4EA-AD152219FBC8}" dt="2020-11-16T17:46:43.788" v="817" actId="1076"/>
          <ac:picMkLst>
            <pc:docMk/>
            <pc:sldMk cId="937787410" sldId="260"/>
            <ac:picMk id="9" creationId="{17539B91-76DB-4706-B8EF-6603894C0486}"/>
          </ac:picMkLst>
        </pc:picChg>
      </pc:sldChg>
      <pc:sldChg chg="addSp delSp modSp new mod setBg modClrScheme setClrOvrMap chgLayout">
        <pc:chgData name="Rashmitha Varma" userId="7206b81e6a3499ff" providerId="LiveId" clId="{CA017E06-FD01-4667-B4EA-AD152219FBC8}" dt="2020-11-16T17:57:19.219" v="968" actId="14100"/>
        <pc:sldMkLst>
          <pc:docMk/>
          <pc:sldMk cId="2228319993" sldId="261"/>
        </pc:sldMkLst>
        <pc:spChg chg="add del mod ord">
          <ac:chgData name="Rashmitha Varma" userId="7206b81e6a3499ff" providerId="LiveId" clId="{CA017E06-FD01-4667-B4EA-AD152219FBC8}" dt="2020-11-16T17:44:14.740" v="753" actId="700"/>
          <ac:spMkLst>
            <pc:docMk/>
            <pc:sldMk cId="2228319993" sldId="261"/>
            <ac:spMk id="2" creationId="{522C83FF-618E-4C1E-A36B-CA65418769F9}"/>
          </ac:spMkLst>
        </pc:spChg>
        <pc:spChg chg="add del mod ord">
          <ac:chgData name="Rashmitha Varma" userId="7206b81e6a3499ff" providerId="LiveId" clId="{CA017E06-FD01-4667-B4EA-AD152219FBC8}" dt="2020-11-16T17:44:14.740" v="753" actId="700"/>
          <ac:spMkLst>
            <pc:docMk/>
            <pc:sldMk cId="2228319993" sldId="261"/>
            <ac:spMk id="3" creationId="{9430138A-65E6-4D1A-8C13-37E61DB3EF23}"/>
          </ac:spMkLst>
        </pc:spChg>
        <pc:spChg chg="add del mod ord">
          <ac:chgData name="Rashmitha Varma" userId="7206b81e6a3499ff" providerId="LiveId" clId="{CA017E06-FD01-4667-B4EA-AD152219FBC8}" dt="2020-11-16T17:44:10.107" v="752" actId="700"/>
          <ac:spMkLst>
            <pc:docMk/>
            <pc:sldMk cId="2228319993" sldId="261"/>
            <ac:spMk id="4" creationId="{C1EEC7BF-54D5-451C-A250-8EBF7C780D27}"/>
          </ac:spMkLst>
        </pc:spChg>
        <pc:spChg chg="add del mod ord">
          <ac:chgData name="Rashmitha Varma" userId="7206b81e6a3499ff" providerId="LiveId" clId="{CA017E06-FD01-4667-B4EA-AD152219FBC8}" dt="2020-11-16T17:44:10.107" v="752" actId="700"/>
          <ac:spMkLst>
            <pc:docMk/>
            <pc:sldMk cId="2228319993" sldId="261"/>
            <ac:spMk id="5" creationId="{F6573260-2C14-42DF-AC61-89CE7276F00A}"/>
          </ac:spMkLst>
        </pc:spChg>
        <pc:spChg chg="add mod ord">
          <ac:chgData name="Rashmitha Varma" userId="7206b81e6a3499ff" providerId="LiveId" clId="{CA017E06-FD01-4667-B4EA-AD152219FBC8}" dt="2020-11-16T17:57:19.219" v="968" actId="14100"/>
          <ac:spMkLst>
            <pc:docMk/>
            <pc:sldMk cId="2228319993" sldId="261"/>
            <ac:spMk id="6" creationId="{DC24BEFC-427F-4770-96FB-98997EC04065}"/>
          </ac:spMkLst>
        </pc:spChg>
        <pc:spChg chg="add del mod ord">
          <ac:chgData name="Rashmitha Varma" userId="7206b81e6a3499ff" providerId="LiveId" clId="{CA017E06-FD01-4667-B4EA-AD152219FBC8}" dt="2020-11-16T17:44:20.589" v="755" actId="478"/>
          <ac:spMkLst>
            <pc:docMk/>
            <pc:sldMk cId="2228319993" sldId="261"/>
            <ac:spMk id="7" creationId="{A68F1EA1-F52E-4A01-810B-F8A8B4643196}"/>
          </ac:spMkLst>
        </pc:spChg>
        <pc:spChg chg="add del">
          <ac:chgData name="Rashmitha Varma" userId="7206b81e6a3499ff" providerId="LiveId" clId="{CA017E06-FD01-4667-B4EA-AD152219FBC8}" dt="2020-11-16T17:44:04.404" v="743" actId="26606"/>
          <ac:spMkLst>
            <pc:docMk/>
            <pc:sldMk cId="2228319993" sldId="261"/>
            <ac:spMk id="9" creationId="{A7895A40-19A4-42D6-9D30-DBC1E8002635}"/>
          </ac:spMkLst>
        </pc:spChg>
        <pc:spChg chg="add del">
          <ac:chgData name="Rashmitha Varma" userId="7206b81e6a3499ff" providerId="LiveId" clId="{CA017E06-FD01-4667-B4EA-AD152219FBC8}" dt="2020-11-16T17:44:37.128" v="798" actId="26606"/>
          <ac:spMkLst>
            <pc:docMk/>
            <pc:sldMk cId="2228319993" sldId="261"/>
            <ac:spMk id="10" creationId="{C1DD1A8A-57D5-4A81-AD04-532B043C5611}"/>
          </ac:spMkLst>
        </pc:spChg>
        <pc:spChg chg="add del">
          <ac:chgData name="Rashmitha Varma" userId="7206b81e6a3499ff" providerId="LiveId" clId="{CA017E06-FD01-4667-B4EA-AD152219FBC8}" dt="2020-11-16T17:44:04.404" v="743" actId="26606"/>
          <ac:spMkLst>
            <pc:docMk/>
            <pc:sldMk cId="2228319993" sldId="261"/>
            <ac:spMk id="11" creationId="{02F429C4-ABC9-46FC-818A-B5429CDE4A96}"/>
          </ac:spMkLst>
        </pc:spChg>
        <pc:spChg chg="add del">
          <ac:chgData name="Rashmitha Varma" userId="7206b81e6a3499ff" providerId="LiveId" clId="{CA017E06-FD01-4667-B4EA-AD152219FBC8}" dt="2020-11-16T17:44:04.404" v="743" actId="26606"/>
          <ac:spMkLst>
            <pc:docMk/>
            <pc:sldMk cId="2228319993" sldId="261"/>
            <ac:spMk id="13" creationId="{2CEF98E4-3709-4952-8F42-2305CCE34FA3}"/>
          </ac:spMkLst>
        </pc:spChg>
        <pc:spChg chg="add del">
          <ac:chgData name="Rashmitha Varma" userId="7206b81e6a3499ff" providerId="LiveId" clId="{CA017E06-FD01-4667-B4EA-AD152219FBC8}" dt="2020-11-16T17:44:37.128" v="798" actId="26606"/>
          <ac:spMkLst>
            <pc:docMk/>
            <pc:sldMk cId="2228319993" sldId="261"/>
            <ac:spMk id="14" creationId="{007891EC-4501-44ED-A8C8-B11B6DB767AB}"/>
          </ac:spMkLst>
        </pc:spChg>
        <pc:spChg chg="add del">
          <ac:chgData name="Rashmitha Varma" userId="7206b81e6a3499ff" providerId="LiveId" clId="{CA017E06-FD01-4667-B4EA-AD152219FBC8}" dt="2020-11-16T17:44:04.404" v="743" actId="26606"/>
          <ac:spMkLst>
            <pc:docMk/>
            <pc:sldMk cId="2228319993" sldId="261"/>
            <ac:spMk id="15" creationId="{F10BCCF5-D685-47FF-B675-647EAEB72C8E}"/>
          </ac:spMkLst>
        </pc:spChg>
        <pc:spChg chg="add del">
          <ac:chgData name="Rashmitha Varma" userId="7206b81e6a3499ff" providerId="LiveId" clId="{CA017E06-FD01-4667-B4EA-AD152219FBC8}" dt="2020-11-16T17:44:04.404" v="743" actId="26606"/>
          <ac:spMkLst>
            <pc:docMk/>
            <pc:sldMk cId="2228319993" sldId="261"/>
            <ac:spMk id="17" creationId="{B0EE8A42-107A-4D4C-8D56-BBAE95C7FC0D}"/>
          </ac:spMkLst>
        </pc:spChg>
        <pc:picChg chg="add mod">
          <ac:chgData name="Rashmitha Varma" userId="7206b81e6a3499ff" providerId="LiveId" clId="{CA017E06-FD01-4667-B4EA-AD152219FBC8}" dt="2020-11-16T17:44:37.128" v="798" actId="26606"/>
          <ac:picMkLst>
            <pc:docMk/>
            <pc:sldMk cId="2228319993" sldId="261"/>
            <ac:picMk id="12" creationId="{A1044029-D194-4269-9EB3-3CEE310C3D71}"/>
          </ac:picMkLst>
        </pc:picChg>
      </pc:sldChg>
      <pc:sldChg chg="addSp delSp modSp new del mod setBg modClrScheme chgLayout">
        <pc:chgData name="Rashmitha Varma" userId="7206b81e6a3499ff" providerId="LiveId" clId="{CA017E06-FD01-4667-B4EA-AD152219FBC8}" dt="2020-11-16T17:56:35.131" v="960" actId="47"/>
        <pc:sldMkLst>
          <pc:docMk/>
          <pc:sldMk cId="1293577122" sldId="262"/>
        </pc:sldMkLst>
        <pc:spChg chg="del mod ord">
          <ac:chgData name="Rashmitha Varma" userId="7206b81e6a3499ff" providerId="LiveId" clId="{CA017E06-FD01-4667-B4EA-AD152219FBC8}" dt="2020-11-16T17:49:40.050" v="886" actId="700"/>
          <ac:spMkLst>
            <pc:docMk/>
            <pc:sldMk cId="1293577122" sldId="262"/>
            <ac:spMk id="2" creationId="{4D99FE53-042F-45DB-A1BD-4118B8654C72}"/>
          </ac:spMkLst>
        </pc:spChg>
        <pc:spChg chg="del mod ord">
          <ac:chgData name="Rashmitha Varma" userId="7206b81e6a3499ff" providerId="LiveId" clId="{CA017E06-FD01-4667-B4EA-AD152219FBC8}" dt="2020-11-16T17:49:40.050" v="886" actId="700"/>
          <ac:spMkLst>
            <pc:docMk/>
            <pc:sldMk cId="1293577122" sldId="262"/>
            <ac:spMk id="3" creationId="{83F504E8-842F-48BB-8F06-A617CB60DF04}"/>
          </ac:spMkLst>
        </pc:spChg>
        <pc:spChg chg="add mod ord">
          <ac:chgData name="Rashmitha Varma" userId="7206b81e6a3499ff" providerId="LiveId" clId="{CA017E06-FD01-4667-B4EA-AD152219FBC8}" dt="2020-11-16T17:54:30.926" v="951" actId="2711"/>
          <ac:spMkLst>
            <pc:docMk/>
            <pc:sldMk cId="1293577122" sldId="262"/>
            <ac:spMk id="4" creationId="{A9B73041-F523-444D-A6D0-2DB060D20599}"/>
          </ac:spMkLst>
        </pc:spChg>
        <pc:spChg chg="add del mod ord">
          <ac:chgData name="Rashmitha Varma" userId="7206b81e6a3499ff" providerId="LiveId" clId="{CA017E06-FD01-4667-B4EA-AD152219FBC8}" dt="2020-11-16T17:50:27.609" v="922" actId="478"/>
          <ac:spMkLst>
            <pc:docMk/>
            <pc:sldMk cId="1293577122" sldId="262"/>
            <ac:spMk id="5" creationId="{A8F49E0D-D3BB-41E1-A6E3-AFA7AD3E8DD2}"/>
          </ac:spMkLst>
        </pc:spChg>
        <pc:spChg chg="add">
          <ac:chgData name="Rashmitha Varma" userId="7206b81e6a3499ff" providerId="LiveId" clId="{CA017E06-FD01-4667-B4EA-AD152219FBC8}" dt="2020-11-16T17:50:06.913" v="887" actId="26606"/>
          <ac:spMkLst>
            <pc:docMk/>
            <pc:sldMk cId="1293577122" sldId="262"/>
            <ac:spMk id="10" creationId="{DA9C8D46-54D8-4DF1-99A2-E651C7B132F4}"/>
          </ac:spMkLst>
        </pc:spChg>
        <pc:spChg chg="add">
          <ac:chgData name="Rashmitha Varma" userId="7206b81e6a3499ff" providerId="LiveId" clId="{CA017E06-FD01-4667-B4EA-AD152219FBC8}" dt="2020-11-16T17:50:06.913" v="887" actId="26606"/>
          <ac:spMkLst>
            <pc:docMk/>
            <pc:sldMk cId="1293577122" sldId="262"/>
            <ac:spMk id="12" creationId="{9715DAF0-AE1B-46C9-8A6B-DB2AA05AB91D}"/>
          </ac:spMkLst>
        </pc:spChg>
        <pc:spChg chg="add">
          <ac:chgData name="Rashmitha Varma" userId="7206b81e6a3499ff" providerId="LiveId" clId="{CA017E06-FD01-4667-B4EA-AD152219FBC8}" dt="2020-11-16T17:50:06.913" v="887" actId="26606"/>
          <ac:spMkLst>
            <pc:docMk/>
            <pc:sldMk cId="1293577122" sldId="262"/>
            <ac:spMk id="14" creationId="{DE12BF4D-F47A-41C1-85FC-652E412D3B47}"/>
          </ac:spMkLst>
        </pc:spChg>
        <pc:spChg chg="add">
          <ac:chgData name="Rashmitha Varma" userId="7206b81e6a3499ff" providerId="LiveId" clId="{CA017E06-FD01-4667-B4EA-AD152219FBC8}" dt="2020-11-16T17:50:06.913" v="887" actId="26606"/>
          <ac:spMkLst>
            <pc:docMk/>
            <pc:sldMk cId="1293577122" sldId="262"/>
            <ac:spMk id="16" creationId="{AAF055B3-1F95-4ABA-BFE4-A58320A8206E}"/>
          </ac:spMkLst>
        </pc:spChg>
        <pc:spChg chg="add mod">
          <ac:chgData name="Rashmitha Varma" userId="7206b81e6a3499ff" providerId="LiveId" clId="{CA017E06-FD01-4667-B4EA-AD152219FBC8}" dt="2020-11-16T17:55:36.531" v="959" actId="207"/>
          <ac:spMkLst>
            <pc:docMk/>
            <pc:sldMk cId="1293577122" sldId="262"/>
            <ac:spMk id="17" creationId="{077ED9CE-D963-4525-977B-6C16A29AF4D1}"/>
          </ac:spMkLst>
        </pc:spChg>
        <pc:spChg chg="add">
          <ac:chgData name="Rashmitha Varma" userId="7206b81e6a3499ff" providerId="LiveId" clId="{CA017E06-FD01-4667-B4EA-AD152219FBC8}" dt="2020-11-16T17:50:06.913" v="887" actId="26606"/>
          <ac:spMkLst>
            <pc:docMk/>
            <pc:sldMk cId="1293577122" sldId="262"/>
            <ac:spMk id="18" creationId="{65FBF53F-BBBA-4974-AD72-0E8CD294E50F}"/>
          </ac:spMkLst>
        </pc:spChg>
        <pc:spChg chg="add mod">
          <ac:chgData name="Rashmitha Varma" userId="7206b81e6a3499ff" providerId="LiveId" clId="{CA017E06-FD01-4667-B4EA-AD152219FBC8}" dt="2020-11-16T17:55:28.244" v="958" actId="207"/>
          <ac:spMkLst>
            <pc:docMk/>
            <pc:sldMk cId="1293577122" sldId="262"/>
            <ac:spMk id="19" creationId="{E900E75C-77FB-4069-9C81-FC3BC6A5C0BE}"/>
          </ac:spMkLst>
        </pc:spChg>
        <pc:spChg chg="add">
          <ac:chgData name="Rashmitha Varma" userId="7206b81e6a3499ff" providerId="LiveId" clId="{CA017E06-FD01-4667-B4EA-AD152219FBC8}" dt="2020-11-16T17:50:06.913" v="887" actId="26606"/>
          <ac:spMkLst>
            <pc:docMk/>
            <pc:sldMk cId="1293577122" sldId="262"/>
            <ac:spMk id="20" creationId="{5A2875D7-3769-4291-959E-9FAD764A760C}"/>
          </ac:spMkLst>
        </pc:spChg>
        <pc:picChg chg="add mod">
          <ac:chgData name="Rashmitha Varma" userId="7206b81e6a3499ff" providerId="LiveId" clId="{CA017E06-FD01-4667-B4EA-AD152219FBC8}" dt="2020-11-16T17:54:10.271" v="947" actId="1076"/>
          <ac:picMkLst>
            <pc:docMk/>
            <pc:sldMk cId="1293577122" sldId="262"/>
            <ac:picMk id="7" creationId="{85DDF4F3-5C3F-4BB5-958A-26F114FFE59D}"/>
          </ac:picMkLst>
        </pc:picChg>
        <pc:picChg chg="add mod">
          <ac:chgData name="Rashmitha Varma" userId="7206b81e6a3499ff" providerId="LiveId" clId="{CA017E06-FD01-4667-B4EA-AD152219FBC8}" dt="2020-11-16T17:54:16.926" v="948" actId="1076"/>
          <ac:picMkLst>
            <pc:docMk/>
            <pc:sldMk cId="1293577122" sldId="262"/>
            <ac:picMk id="9" creationId="{C95BF664-3F8F-49DC-B512-91D9373DF496}"/>
          </ac:picMkLst>
        </pc:picChg>
      </pc:sldChg>
      <pc:sldChg chg="addSp delSp modSp new mod setBg modClrScheme chgLayout">
        <pc:chgData name="Rashmitha Varma" userId="7206b81e6a3499ff" providerId="LiveId" clId="{CA017E06-FD01-4667-B4EA-AD152219FBC8}" dt="2020-11-16T18:03:48.554" v="1104" actId="1076"/>
        <pc:sldMkLst>
          <pc:docMk/>
          <pc:sldMk cId="1965320444" sldId="263"/>
        </pc:sldMkLst>
        <pc:spChg chg="del mod ord">
          <ac:chgData name="Rashmitha Varma" userId="7206b81e6a3499ff" providerId="LiveId" clId="{CA017E06-FD01-4667-B4EA-AD152219FBC8}" dt="2020-11-16T17:58:07.435" v="969" actId="700"/>
          <ac:spMkLst>
            <pc:docMk/>
            <pc:sldMk cId="1965320444" sldId="263"/>
            <ac:spMk id="2" creationId="{57158313-DC0E-429E-89DC-4A8F96780D2E}"/>
          </ac:spMkLst>
        </pc:spChg>
        <pc:spChg chg="del mod ord">
          <ac:chgData name="Rashmitha Varma" userId="7206b81e6a3499ff" providerId="LiveId" clId="{CA017E06-FD01-4667-B4EA-AD152219FBC8}" dt="2020-11-16T17:58:07.435" v="969" actId="700"/>
          <ac:spMkLst>
            <pc:docMk/>
            <pc:sldMk cId="1965320444" sldId="263"/>
            <ac:spMk id="3" creationId="{27D80E77-F1C4-4C56-8BB6-AA3044D1DDEE}"/>
          </ac:spMkLst>
        </pc:spChg>
        <pc:spChg chg="add mod ord">
          <ac:chgData name="Rashmitha Varma" userId="7206b81e6a3499ff" providerId="LiveId" clId="{CA017E06-FD01-4667-B4EA-AD152219FBC8}" dt="2020-11-16T18:02:57.489" v="1103"/>
          <ac:spMkLst>
            <pc:docMk/>
            <pc:sldMk cId="1965320444" sldId="263"/>
            <ac:spMk id="4" creationId="{40A2563B-92E7-41C4-94AE-0D54703F1B8B}"/>
          </ac:spMkLst>
        </pc:spChg>
        <pc:spChg chg="add del mod ord">
          <ac:chgData name="Rashmitha Varma" userId="7206b81e6a3499ff" providerId="LiveId" clId="{CA017E06-FD01-4667-B4EA-AD152219FBC8}" dt="2020-11-16T17:58:25.469" v="1009" actId="478"/>
          <ac:spMkLst>
            <pc:docMk/>
            <pc:sldMk cId="1965320444" sldId="263"/>
            <ac:spMk id="5" creationId="{BEDC9A12-2395-4B2F-94CF-0E958D1119CA}"/>
          </ac:spMkLst>
        </pc:spChg>
        <pc:spChg chg="add mod">
          <ac:chgData name="Rashmitha Varma" userId="7206b81e6a3499ff" providerId="LiveId" clId="{CA017E06-FD01-4667-B4EA-AD152219FBC8}" dt="2020-11-16T18:02:50.343" v="1102" actId="1076"/>
          <ac:spMkLst>
            <pc:docMk/>
            <pc:sldMk cId="1965320444" sldId="263"/>
            <ac:spMk id="10" creationId="{2941B3FB-F70A-4E45-8D66-5D3315E1C2E1}"/>
          </ac:spMkLst>
        </pc:spChg>
        <pc:spChg chg="add mod">
          <ac:chgData name="Rashmitha Varma" userId="7206b81e6a3499ff" providerId="LiveId" clId="{CA017E06-FD01-4667-B4EA-AD152219FBC8}" dt="2020-11-16T18:02:46.780" v="1101" actId="1076"/>
          <ac:spMkLst>
            <pc:docMk/>
            <pc:sldMk cId="1965320444" sldId="263"/>
            <ac:spMk id="11" creationId="{E088647E-2E92-4601-AF76-B5B593B8854E}"/>
          </ac:spMkLst>
        </pc:spChg>
        <pc:spChg chg="add">
          <ac:chgData name="Rashmitha Varma" userId="7206b81e6a3499ff" providerId="LiveId" clId="{CA017E06-FD01-4667-B4EA-AD152219FBC8}" dt="2020-11-16T17:59:27.589" v="1017" actId="26606"/>
          <ac:spMkLst>
            <pc:docMk/>
            <pc:sldMk cId="1965320444" sldId="263"/>
            <ac:spMk id="14" creationId="{FB5B0058-AF13-4859-B429-4EDDE2A26F7F}"/>
          </ac:spMkLst>
        </pc:spChg>
        <pc:spChg chg="add">
          <ac:chgData name="Rashmitha Varma" userId="7206b81e6a3499ff" providerId="LiveId" clId="{CA017E06-FD01-4667-B4EA-AD152219FBC8}" dt="2020-11-16T17:59:27.589" v="1017" actId="26606"/>
          <ac:spMkLst>
            <pc:docMk/>
            <pc:sldMk cId="1965320444" sldId="263"/>
            <ac:spMk id="16" creationId="{EF36B2BE-65F4-46E3-AFDD-A9AE9E885071}"/>
          </ac:spMkLst>
        </pc:spChg>
        <pc:spChg chg="add">
          <ac:chgData name="Rashmitha Varma" userId="7206b81e6a3499ff" providerId="LiveId" clId="{CA017E06-FD01-4667-B4EA-AD152219FBC8}" dt="2020-11-16T17:59:27.589" v="1017" actId="26606"/>
          <ac:spMkLst>
            <pc:docMk/>
            <pc:sldMk cId="1965320444" sldId="263"/>
            <ac:spMk id="18" creationId="{D84C2E9E-0B5D-4B5F-9A1F-70EBDCE39034}"/>
          </ac:spMkLst>
        </pc:spChg>
        <pc:picChg chg="add mod ord">
          <ac:chgData name="Rashmitha Varma" userId="7206b81e6a3499ff" providerId="LiveId" clId="{CA017E06-FD01-4667-B4EA-AD152219FBC8}" dt="2020-11-16T18:03:48.554" v="1104" actId="1076"/>
          <ac:picMkLst>
            <pc:docMk/>
            <pc:sldMk cId="1965320444" sldId="263"/>
            <ac:picMk id="7" creationId="{B53DED43-1BE2-4589-B1F3-F4B0A4A2DF45}"/>
          </ac:picMkLst>
        </pc:picChg>
        <pc:picChg chg="add mod">
          <ac:chgData name="Rashmitha Varma" userId="7206b81e6a3499ff" providerId="LiveId" clId="{CA017E06-FD01-4667-B4EA-AD152219FBC8}" dt="2020-11-16T18:00:08.861" v="1028" actId="1076"/>
          <ac:picMkLst>
            <pc:docMk/>
            <pc:sldMk cId="1965320444" sldId="263"/>
            <ac:picMk id="9" creationId="{A4DFDA95-87FB-478C-A605-9996CF69391C}"/>
          </ac:picMkLst>
        </pc:picChg>
      </pc:sldChg>
      <pc:sldChg chg="addSp delSp modSp new mod">
        <pc:chgData name="Rashmitha Varma" userId="7206b81e6a3499ff" providerId="LiveId" clId="{CA017E06-FD01-4667-B4EA-AD152219FBC8}" dt="2020-11-16T18:13:57.213" v="1225" actId="20577"/>
        <pc:sldMkLst>
          <pc:docMk/>
          <pc:sldMk cId="1411336745" sldId="264"/>
        </pc:sldMkLst>
        <pc:spChg chg="mod">
          <ac:chgData name="Rashmitha Varma" userId="7206b81e6a3499ff" providerId="LiveId" clId="{CA017E06-FD01-4667-B4EA-AD152219FBC8}" dt="2020-11-16T18:13:11.693" v="1207" actId="255"/>
          <ac:spMkLst>
            <pc:docMk/>
            <pc:sldMk cId="1411336745" sldId="264"/>
            <ac:spMk id="2" creationId="{770C9EC4-56DA-4E0E-B6B3-F593302F2065}"/>
          </ac:spMkLst>
        </pc:spChg>
        <pc:spChg chg="del">
          <ac:chgData name="Rashmitha Varma" userId="7206b81e6a3499ff" providerId="LiveId" clId="{CA017E06-FD01-4667-B4EA-AD152219FBC8}" dt="2020-11-16T18:10:35.115" v="1180" actId="931"/>
          <ac:spMkLst>
            <pc:docMk/>
            <pc:sldMk cId="1411336745" sldId="264"/>
            <ac:spMk id="3" creationId="{ECAD5B25-9CA7-460C-84E7-BD7B58B0E3A4}"/>
          </ac:spMkLst>
        </pc:spChg>
        <pc:spChg chg="add mod">
          <ac:chgData name="Rashmitha Varma" userId="7206b81e6a3499ff" providerId="LiveId" clId="{CA017E06-FD01-4667-B4EA-AD152219FBC8}" dt="2020-11-16T18:13:40.135" v="1212" actId="1076"/>
          <ac:spMkLst>
            <pc:docMk/>
            <pc:sldMk cId="1411336745" sldId="264"/>
            <ac:spMk id="9" creationId="{68CE8C9D-CCF9-4F69-9E71-B6EECAF0A114}"/>
          </ac:spMkLst>
        </pc:spChg>
        <pc:spChg chg="add mod">
          <ac:chgData name="Rashmitha Varma" userId="7206b81e6a3499ff" providerId="LiveId" clId="{CA017E06-FD01-4667-B4EA-AD152219FBC8}" dt="2020-11-16T18:13:57.213" v="1225" actId="20577"/>
          <ac:spMkLst>
            <pc:docMk/>
            <pc:sldMk cId="1411336745" sldId="264"/>
            <ac:spMk id="11" creationId="{9B7852AA-2B33-493A-8123-98E8BA9D5D87}"/>
          </ac:spMkLst>
        </pc:spChg>
        <pc:picChg chg="add mod">
          <ac:chgData name="Rashmitha Varma" userId="7206b81e6a3499ff" providerId="LiveId" clId="{CA017E06-FD01-4667-B4EA-AD152219FBC8}" dt="2020-11-16T18:12:39.367" v="1203" actId="1076"/>
          <ac:picMkLst>
            <pc:docMk/>
            <pc:sldMk cId="1411336745" sldId="264"/>
            <ac:picMk id="5" creationId="{06503356-0E4F-4B65-A773-4C08FB3C4B76}"/>
          </ac:picMkLst>
        </pc:picChg>
        <pc:picChg chg="add mod">
          <ac:chgData name="Rashmitha Varma" userId="7206b81e6a3499ff" providerId="LiveId" clId="{CA017E06-FD01-4667-B4EA-AD152219FBC8}" dt="2020-11-16T18:12:44.279" v="1204" actId="1076"/>
          <ac:picMkLst>
            <pc:docMk/>
            <pc:sldMk cId="1411336745" sldId="264"/>
            <ac:picMk id="7" creationId="{1B528420-896C-4683-9E59-F87CD385745E}"/>
          </ac:picMkLst>
        </pc:picChg>
      </pc:sldChg>
      <pc:sldChg chg="addSp delSp modSp new mod setBg setClrOvrMap">
        <pc:chgData name="Rashmitha Varma" userId="7206b81e6a3499ff" providerId="LiveId" clId="{CA017E06-FD01-4667-B4EA-AD152219FBC8}" dt="2020-11-16T18:26:36.912" v="1338" actId="26606"/>
        <pc:sldMkLst>
          <pc:docMk/>
          <pc:sldMk cId="4116883784" sldId="265"/>
        </pc:sldMkLst>
        <pc:spChg chg="add del mod ord">
          <ac:chgData name="Rashmitha Varma" userId="7206b81e6a3499ff" providerId="LiveId" clId="{CA017E06-FD01-4667-B4EA-AD152219FBC8}" dt="2020-11-16T18:18:23.844" v="1239" actId="26606"/>
          <ac:spMkLst>
            <pc:docMk/>
            <pc:sldMk cId="4116883784" sldId="265"/>
            <ac:spMk id="2" creationId="{421D5B06-3EBA-4C2D-8FE0-8C7AEBD63926}"/>
          </ac:spMkLst>
        </pc:spChg>
        <pc:spChg chg="del">
          <ac:chgData name="Rashmitha Varma" userId="7206b81e6a3499ff" providerId="LiveId" clId="{CA017E06-FD01-4667-B4EA-AD152219FBC8}" dt="2020-11-16T18:17:59.205" v="1226" actId="931"/>
          <ac:spMkLst>
            <pc:docMk/>
            <pc:sldMk cId="4116883784" sldId="265"/>
            <ac:spMk id="3" creationId="{CE52379F-664D-47DD-B4EA-DC32BB4B113A}"/>
          </ac:spMkLst>
        </pc:spChg>
        <pc:spChg chg="add mod">
          <ac:chgData name="Rashmitha Varma" userId="7206b81e6a3499ff" providerId="LiveId" clId="{CA017E06-FD01-4667-B4EA-AD152219FBC8}" dt="2020-11-16T18:26:36.912" v="1338" actId="26606"/>
          <ac:spMkLst>
            <pc:docMk/>
            <pc:sldMk cId="4116883784" sldId="265"/>
            <ac:spMk id="6" creationId="{FB34D577-465A-49A2-A79D-8F577AC1E22E}"/>
          </ac:spMkLst>
        </pc:spChg>
        <pc:spChg chg="add del mod">
          <ac:chgData name="Rashmitha Varma" userId="7206b81e6a3499ff" providerId="LiveId" clId="{CA017E06-FD01-4667-B4EA-AD152219FBC8}" dt="2020-11-16T18:20:35.578" v="1274" actId="478"/>
          <ac:spMkLst>
            <pc:docMk/>
            <pc:sldMk cId="4116883784" sldId="265"/>
            <ac:spMk id="8" creationId="{13D3B69E-2E47-4C91-9B46-19EA2CF54AF2}"/>
          </ac:spMkLst>
        </pc:spChg>
        <pc:spChg chg="add del">
          <ac:chgData name="Rashmitha Varma" userId="7206b81e6a3499ff" providerId="LiveId" clId="{CA017E06-FD01-4667-B4EA-AD152219FBC8}" dt="2020-11-16T18:18:12.019" v="1230" actId="26606"/>
          <ac:spMkLst>
            <pc:docMk/>
            <pc:sldMk cId="4116883784" sldId="265"/>
            <ac:spMk id="10" creationId="{C1DD1A8A-57D5-4A81-AD04-532B043C5611}"/>
          </ac:spMkLst>
        </pc:spChg>
        <pc:spChg chg="add del">
          <ac:chgData name="Rashmitha Varma" userId="7206b81e6a3499ff" providerId="LiveId" clId="{CA017E06-FD01-4667-B4EA-AD152219FBC8}" dt="2020-11-16T18:18:12.019" v="1230" actId="26606"/>
          <ac:spMkLst>
            <pc:docMk/>
            <pc:sldMk cId="4116883784" sldId="265"/>
            <ac:spMk id="12" creationId="{007891EC-4501-44ED-A8C8-B11B6DB767AB}"/>
          </ac:spMkLst>
        </pc:spChg>
        <pc:spChg chg="add del">
          <ac:chgData name="Rashmitha Varma" userId="7206b81e6a3499ff" providerId="LiveId" clId="{CA017E06-FD01-4667-B4EA-AD152219FBC8}" dt="2020-11-16T18:18:16.102" v="1232" actId="26606"/>
          <ac:spMkLst>
            <pc:docMk/>
            <pc:sldMk cId="4116883784" sldId="265"/>
            <ac:spMk id="14" creationId="{71B2258F-86CA-4D4D-8270-BC05FCDEBFB3}"/>
          </ac:spMkLst>
        </pc:spChg>
        <pc:spChg chg="add del">
          <ac:chgData name="Rashmitha Varma" userId="7206b81e6a3499ff" providerId="LiveId" clId="{CA017E06-FD01-4667-B4EA-AD152219FBC8}" dt="2020-11-16T18:18:18.109" v="1234" actId="26606"/>
          <ac:spMkLst>
            <pc:docMk/>
            <pc:sldMk cId="4116883784" sldId="265"/>
            <ac:spMk id="16" creationId="{C1DD1A8A-57D5-4A81-AD04-532B043C5611}"/>
          </ac:spMkLst>
        </pc:spChg>
        <pc:spChg chg="add del">
          <ac:chgData name="Rashmitha Varma" userId="7206b81e6a3499ff" providerId="LiveId" clId="{CA017E06-FD01-4667-B4EA-AD152219FBC8}" dt="2020-11-16T18:18:18.109" v="1234" actId="26606"/>
          <ac:spMkLst>
            <pc:docMk/>
            <pc:sldMk cId="4116883784" sldId="265"/>
            <ac:spMk id="17" creationId="{007891EC-4501-44ED-A8C8-B11B6DB767AB}"/>
          </ac:spMkLst>
        </pc:spChg>
        <pc:spChg chg="add del">
          <ac:chgData name="Rashmitha Varma" userId="7206b81e6a3499ff" providerId="LiveId" clId="{CA017E06-FD01-4667-B4EA-AD152219FBC8}" dt="2020-11-16T18:18:22.793" v="1236" actId="26606"/>
          <ac:spMkLst>
            <pc:docMk/>
            <pc:sldMk cId="4116883784" sldId="265"/>
            <ac:spMk id="19" creationId="{71B2258F-86CA-4D4D-8270-BC05FCDEBFB3}"/>
          </ac:spMkLst>
        </pc:spChg>
        <pc:spChg chg="add del">
          <ac:chgData name="Rashmitha Varma" userId="7206b81e6a3499ff" providerId="LiveId" clId="{CA017E06-FD01-4667-B4EA-AD152219FBC8}" dt="2020-11-16T18:18:23.829" v="1238" actId="26606"/>
          <ac:spMkLst>
            <pc:docMk/>
            <pc:sldMk cId="4116883784" sldId="265"/>
            <ac:spMk id="21" creationId="{42A4FC2C-047E-45A5-965D-8E1E3BF09BC6}"/>
          </ac:spMkLst>
        </pc:spChg>
        <pc:spChg chg="add del">
          <ac:chgData name="Rashmitha Varma" userId="7206b81e6a3499ff" providerId="LiveId" clId="{CA017E06-FD01-4667-B4EA-AD152219FBC8}" dt="2020-11-16T18:19:54.254" v="1266" actId="26606"/>
          <ac:spMkLst>
            <pc:docMk/>
            <pc:sldMk cId="4116883784" sldId="265"/>
            <ac:spMk id="23" creationId="{71B2258F-86CA-4D4D-8270-BC05FCDEBFB3}"/>
          </ac:spMkLst>
        </pc:spChg>
        <pc:spChg chg="add del mod">
          <ac:chgData name="Rashmitha Varma" userId="7206b81e6a3499ff" providerId="LiveId" clId="{CA017E06-FD01-4667-B4EA-AD152219FBC8}" dt="2020-11-16T18:20:28.557" v="1273" actId="478"/>
          <ac:spMkLst>
            <pc:docMk/>
            <pc:sldMk cId="4116883784" sldId="265"/>
            <ac:spMk id="24" creationId="{421D5B06-3EBA-4C2D-8FE0-8C7AEBD63926}"/>
          </ac:spMkLst>
        </pc:spChg>
        <pc:spChg chg="add del">
          <ac:chgData name="Rashmitha Varma" userId="7206b81e6a3499ff" providerId="LiveId" clId="{CA017E06-FD01-4667-B4EA-AD152219FBC8}" dt="2020-11-16T18:19:54.238" v="1265" actId="26606"/>
          <ac:spMkLst>
            <pc:docMk/>
            <pc:sldMk cId="4116883784" sldId="265"/>
            <ac:spMk id="29" creationId="{C1DD1A8A-57D5-4A81-AD04-532B043C5611}"/>
          </ac:spMkLst>
        </pc:spChg>
        <pc:spChg chg="add del">
          <ac:chgData name="Rashmitha Varma" userId="7206b81e6a3499ff" providerId="LiveId" clId="{CA017E06-FD01-4667-B4EA-AD152219FBC8}" dt="2020-11-16T18:19:54.238" v="1265" actId="26606"/>
          <ac:spMkLst>
            <pc:docMk/>
            <pc:sldMk cId="4116883784" sldId="265"/>
            <ac:spMk id="31" creationId="{007891EC-4501-44ED-A8C8-B11B6DB767AB}"/>
          </ac:spMkLst>
        </pc:spChg>
        <pc:spChg chg="add del">
          <ac:chgData name="Rashmitha Varma" userId="7206b81e6a3499ff" providerId="LiveId" clId="{CA017E06-FD01-4667-B4EA-AD152219FBC8}" dt="2020-11-16T18:24:15.617" v="1318" actId="26606"/>
          <ac:spMkLst>
            <pc:docMk/>
            <pc:sldMk cId="4116883784" sldId="265"/>
            <ac:spMk id="33" creationId="{79F40191-0F44-4FD1-82CC-ACB507C14BE6}"/>
          </ac:spMkLst>
        </pc:spChg>
        <pc:spChg chg="add del">
          <ac:chgData name="Rashmitha Varma" userId="7206b81e6a3499ff" providerId="LiveId" clId="{CA017E06-FD01-4667-B4EA-AD152219FBC8}" dt="2020-11-16T18:24:15.617" v="1318" actId="26606"/>
          <ac:spMkLst>
            <pc:docMk/>
            <pc:sldMk cId="4116883784" sldId="265"/>
            <ac:spMk id="34" creationId="{5A59F003-E00A-43F9-91DC-CC54E3B87466}"/>
          </ac:spMkLst>
        </pc:spChg>
        <pc:spChg chg="add del">
          <ac:chgData name="Rashmitha Varma" userId="7206b81e6a3499ff" providerId="LiveId" clId="{CA017E06-FD01-4667-B4EA-AD152219FBC8}" dt="2020-11-16T18:24:15.617" v="1318" actId="26606"/>
          <ac:spMkLst>
            <pc:docMk/>
            <pc:sldMk cId="4116883784" sldId="265"/>
            <ac:spMk id="35" creationId="{D74A4382-E3AD-430A-9A1F-DFA3E0E77A7D}"/>
          </ac:spMkLst>
        </pc:spChg>
        <pc:spChg chg="add del">
          <ac:chgData name="Rashmitha Varma" userId="7206b81e6a3499ff" providerId="LiveId" clId="{CA017E06-FD01-4667-B4EA-AD152219FBC8}" dt="2020-11-16T18:24:15.598" v="1317" actId="26606"/>
          <ac:spMkLst>
            <pc:docMk/>
            <pc:sldMk cId="4116883784" sldId="265"/>
            <ac:spMk id="40" creationId="{5E8D2E83-FB3A-40E7-A9E5-7AB389D612B4}"/>
          </ac:spMkLst>
        </pc:spChg>
        <pc:spChg chg="add del">
          <ac:chgData name="Rashmitha Varma" userId="7206b81e6a3499ff" providerId="LiveId" clId="{CA017E06-FD01-4667-B4EA-AD152219FBC8}" dt="2020-11-16T18:24:57.718" v="1324" actId="26606"/>
          <ac:spMkLst>
            <pc:docMk/>
            <pc:sldMk cId="4116883784" sldId="265"/>
            <ac:spMk id="42" creationId="{AF2F604E-43BE-4DC3-B983-E071523364F8}"/>
          </ac:spMkLst>
        </pc:spChg>
        <pc:spChg chg="add del">
          <ac:chgData name="Rashmitha Varma" userId="7206b81e6a3499ff" providerId="LiveId" clId="{CA017E06-FD01-4667-B4EA-AD152219FBC8}" dt="2020-11-16T18:24:57.718" v="1324" actId="26606"/>
          <ac:spMkLst>
            <pc:docMk/>
            <pc:sldMk cId="4116883784" sldId="265"/>
            <ac:spMk id="43" creationId="{7C432AFE-B3D2-4BFF-BF8F-96C27AFF1AC7}"/>
          </ac:spMkLst>
        </pc:spChg>
        <pc:spChg chg="add del">
          <ac:chgData name="Rashmitha Varma" userId="7206b81e6a3499ff" providerId="LiveId" clId="{CA017E06-FD01-4667-B4EA-AD152219FBC8}" dt="2020-11-16T18:24:57.718" v="1324" actId="26606"/>
          <ac:spMkLst>
            <pc:docMk/>
            <pc:sldMk cId="4116883784" sldId="265"/>
            <ac:spMk id="44" creationId="{08C9B587-E65E-4B52-B37C-ABEBB6E87928}"/>
          </ac:spMkLst>
        </pc:spChg>
        <pc:spChg chg="add del">
          <ac:chgData name="Rashmitha Varma" userId="7206b81e6a3499ff" providerId="LiveId" clId="{CA017E06-FD01-4667-B4EA-AD152219FBC8}" dt="2020-11-16T18:24:57.693" v="1323" actId="26606"/>
          <ac:spMkLst>
            <pc:docMk/>
            <pc:sldMk cId="4116883784" sldId="265"/>
            <ac:spMk id="49" creationId="{E862BE82-D00D-42C1-BF16-93AA37870C32}"/>
          </ac:spMkLst>
        </pc:spChg>
        <pc:spChg chg="add del">
          <ac:chgData name="Rashmitha Varma" userId="7206b81e6a3499ff" providerId="LiveId" clId="{CA017E06-FD01-4667-B4EA-AD152219FBC8}" dt="2020-11-16T18:24:57.693" v="1323" actId="26606"/>
          <ac:spMkLst>
            <pc:docMk/>
            <pc:sldMk cId="4116883784" sldId="265"/>
            <ac:spMk id="51" creationId="{F6D92C2D-1D3D-4974-918C-06579FB354A9}"/>
          </ac:spMkLst>
        </pc:spChg>
        <pc:spChg chg="add del">
          <ac:chgData name="Rashmitha Varma" userId="7206b81e6a3499ff" providerId="LiveId" clId="{CA017E06-FD01-4667-B4EA-AD152219FBC8}" dt="2020-11-16T18:25:38.918" v="1326" actId="26606"/>
          <ac:spMkLst>
            <pc:docMk/>
            <pc:sldMk cId="4116883784" sldId="265"/>
            <ac:spMk id="53" creationId="{9228552E-C8B1-4A80-8448-0787CE0FC704}"/>
          </ac:spMkLst>
        </pc:spChg>
        <pc:spChg chg="add del">
          <ac:chgData name="Rashmitha Varma" userId="7206b81e6a3499ff" providerId="LiveId" clId="{CA017E06-FD01-4667-B4EA-AD152219FBC8}" dt="2020-11-16T18:25:49.222" v="1328" actId="26606"/>
          <ac:spMkLst>
            <pc:docMk/>
            <pc:sldMk cId="4116883784" sldId="265"/>
            <ac:spMk id="58" creationId="{C1DD1A8A-57D5-4A81-AD04-532B043C5611}"/>
          </ac:spMkLst>
        </pc:spChg>
        <pc:spChg chg="add del">
          <ac:chgData name="Rashmitha Varma" userId="7206b81e6a3499ff" providerId="LiveId" clId="{CA017E06-FD01-4667-B4EA-AD152219FBC8}" dt="2020-11-16T18:25:49.222" v="1328" actId="26606"/>
          <ac:spMkLst>
            <pc:docMk/>
            <pc:sldMk cId="4116883784" sldId="265"/>
            <ac:spMk id="60" creationId="{007891EC-4501-44ED-A8C8-B11B6DB767AB}"/>
          </ac:spMkLst>
        </pc:spChg>
        <pc:spChg chg="add del">
          <ac:chgData name="Rashmitha Varma" userId="7206b81e6a3499ff" providerId="LiveId" clId="{CA017E06-FD01-4667-B4EA-AD152219FBC8}" dt="2020-11-16T18:26:07.653" v="1332" actId="26606"/>
          <ac:spMkLst>
            <pc:docMk/>
            <pc:sldMk cId="4116883784" sldId="265"/>
            <ac:spMk id="65" creationId="{71B2258F-86CA-4D4D-8270-BC05FCDEBFB3}"/>
          </ac:spMkLst>
        </pc:spChg>
        <pc:spChg chg="add del">
          <ac:chgData name="Rashmitha Varma" userId="7206b81e6a3499ff" providerId="LiveId" clId="{CA017E06-FD01-4667-B4EA-AD152219FBC8}" dt="2020-11-16T18:26:36.912" v="1338" actId="26606"/>
          <ac:spMkLst>
            <pc:docMk/>
            <pc:sldMk cId="4116883784" sldId="265"/>
            <ac:spMk id="70" creationId="{C1DD1A8A-57D5-4A81-AD04-532B043C5611}"/>
          </ac:spMkLst>
        </pc:spChg>
        <pc:spChg chg="add del">
          <ac:chgData name="Rashmitha Varma" userId="7206b81e6a3499ff" providerId="LiveId" clId="{CA017E06-FD01-4667-B4EA-AD152219FBC8}" dt="2020-11-16T18:26:36.912" v="1338" actId="26606"/>
          <ac:spMkLst>
            <pc:docMk/>
            <pc:sldMk cId="4116883784" sldId="265"/>
            <ac:spMk id="72" creationId="{007891EC-4501-44ED-A8C8-B11B6DB767AB}"/>
          </ac:spMkLst>
        </pc:spChg>
        <pc:spChg chg="add del">
          <ac:chgData name="Rashmitha Varma" userId="7206b81e6a3499ff" providerId="LiveId" clId="{CA017E06-FD01-4667-B4EA-AD152219FBC8}" dt="2020-11-16T18:26:36.905" v="1337" actId="26606"/>
          <ac:spMkLst>
            <pc:docMk/>
            <pc:sldMk cId="4116883784" sldId="265"/>
            <ac:spMk id="77" creationId="{526E0BFB-CDF1-4990-8C11-AC849311E0A8}"/>
          </ac:spMkLst>
        </pc:spChg>
        <pc:spChg chg="add del">
          <ac:chgData name="Rashmitha Varma" userId="7206b81e6a3499ff" providerId="LiveId" clId="{CA017E06-FD01-4667-B4EA-AD152219FBC8}" dt="2020-11-16T18:26:36.905" v="1337" actId="26606"/>
          <ac:spMkLst>
            <pc:docMk/>
            <pc:sldMk cId="4116883784" sldId="265"/>
            <ac:spMk id="79" creationId="{6069A1F8-9BEB-4786-9694-FC48B2D75D21}"/>
          </ac:spMkLst>
        </pc:spChg>
        <pc:spChg chg="add del">
          <ac:chgData name="Rashmitha Varma" userId="7206b81e6a3499ff" providerId="LiveId" clId="{CA017E06-FD01-4667-B4EA-AD152219FBC8}" dt="2020-11-16T18:26:36.905" v="1337" actId="26606"/>
          <ac:spMkLst>
            <pc:docMk/>
            <pc:sldMk cId="4116883784" sldId="265"/>
            <ac:spMk id="81" creationId="{AF2F604E-43BE-4DC3-B983-E071523364F8}"/>
          </ac:spMkLst>
        </pc:spChg>
        <pc:spChg chg="add del">
          <ac:chgData name="Rashmitha Varma" userId="7206b81e6a3499ff" providerId="LiveId" clId="{CA017E06-FD01-4667-B4EA-AD152219FBC8}" dt="2020-11-16T18:26:36.905" v="1337" actId="26606"/>
          <ac:spMkLst>
            <pc:docMk/>
            <pc:sldMk cId="4116883784" sldId="265"/>
            <ac:spMk id="83" creationId="{08C9B587-E65E-4B52-B37C-ABEBB6E87928}"/>
          </ac:spMkLst>
        </pc:spChg>
        <pc:spChg chg="add">
          <ac:chgData name="Rashmitha Varma" userId="7206b81e6a3499ff" providerId="LiveId" clId="{CA017E06-FD01-4667-B4EA-AD152219FBC8}" dt="2020-11-16T18:26:36.912" v="1338" actId="26606"/>
          <ac:spMkLst>
            <pc:docMk/>
            <pc:sldMk cId="4116883784" sldId="265"/>
            <ac:spMk id="85" creationId="{37C89E4B-3C9F-44B9-8B86-D9E3D112D8EC}"/>
          </ac:spMkLst>
        </pc:spChg>
        <pc:picChg chg="add mod ord modCrop">
          <ac:chgData name="Rashmitha Varma" userId="7206b81e6a3499ff" providerId="LiveId" clId="{CA017E06-FD01-4667-B4EA-AD152219FBC8}" dt="2020-11-16T18:26:36.912" v="1338" actId="26606"/>
          <ac:picMkLst>
            <pc:docMk/>
            <pc:sldMk cId="4116883784" sldId="265"/>
            <ac:picMk id="5" creationId="{675F6BF7-3743-4C7D-AB31-96451591CAA7}"/>
          </ac:picMkLst>
        </pc:picChg>
        <pc:cxnChg chg="add">
          <ac:chgData name="Rashmitha Varma" userId="7206b81e6a3499ff" providerId="LiveId" clId="{CA017E06-FD01-4667-B4EA-AD152219FBC8}" dt="2020-11-16T18:26:36.912" v="1338" actId="26606"/>
          <ac:cxnSpMkLst>
            <pc:docMk/>
            <pc:sldMk cId="4116883784" sldId="265"/>
            <ac:cxnSpMk id="86" creationId="{AA2EAA10-076F-46BD-8F0F-B9A2FB77A85C}"/>
          </ac:cxnSpMkLst>
        </pc:cxnChg>
        <pc:cxnChg chg="add">
          <ac:chgData name="Rashmitha Varma" userId="7206b81e6a3499ff" providerId="LiveId" clId="{CA017E06-FD01-4667-B4EA-AD152219FBC8}" dt="2020-11-16T18:26:36.912" v="1338" actId="26606"/>
          <ac:cxnSpMkLst>
            <pc:docMk/>
            <pc:sldMk cId="4116883784" sldId="265"/>
            <ac:cxnSpMk id="87" creationId="{D891E407-403B-4764-86C9-33A56D3BCAA3}"/>
          </ac:cxnSpMkLst>
        </pc:cxnChg>
      </pc:sldChg>
      <pc:sldChg chg="addSp delSp modSp new mod modClrScheme chgLayout">
        <pc:chgData name="Rashmitha Varma" userId="7206b81e6a3499ff" providerId="LiveId" clId="{CA017E06-FD01-4667-B4EA-AD152219FBC8}" dt="2020-11-17T04:16:13.425" v="1353" actId="20577"/>
        <pc:sldMkLst>
          <pc:docMk/>
          <pc:sldMk cId="2149662660" sldId="266"/>
        </pc:sldMkLst>
        <pc:spChg chg="del mod ord">
          <ac:chgData name="Rashmitha Varma" userId="7206b81e6a3499ff" providerId="LiveId" clId="{CA017E06-FD01-4667-B4EA-AD152219FBC8}" dt="2020-11-17T04:16:08.541" v="1339" actId="700"/>
          <ac:spMkLst>
            <pc:docMk/>
            <pc:sldMk cId="2149662660" sldId="266"/>
            <ac:spMk id="2" creationId="{D023EE6C-2005-4250-BE76-89B60DB1D9DF}"/>
          </ac:spMkLst>
        </pc:spChg>
        <pc:spChg chg="del mod ord">
          <ac:chgData name="Rashmitha Varma" userId="7206b81e6a3499ff" providerId="LiveId" clId="{CA017E06-FD01-4667-B4EA-AD152219FBC8}" dt="2020-11-17T04:16:08.541" v="1339" actId="700"/>
          <ac:spMkLst>
            <pc:docMk/>
            <pc:sldMk cId="2149662660" sldId="266"/>
            <ac:spMk id="3" creationId="{3EC48A7A-7D1D-4268-8D46-30307C81555E}"/>
          </ac:spMkLst>
        </pc:spChg>
        <pc:spChg chg="add mod ord">
          <ac:chgData name="Rashmitha Varma" userId="7206b81e6a3499ff" providerId="LiveId" clId="{CA017E06-FD01-4667-B4EA-AD152219FBC8}" dt="2020-11-17T04:16:13.425" v="1353" actId="20577"/>
          <ac:spMkLst>
            <pc:docMk/>
            <pc:sldMk cId="2149662660" sldId="266"/>
            <ac:spMk id="4" creationId="{8C529E61-AA6E-4D34-BAE1-FC986EC66855}"/>
          </ac:spMkLst>
        </pc:spChg>
        <pc:spChg chg="add mod ord">
          <ac:chgData name="Rashmitha Varma" userId="7206b81e6a3499ff" providerId="LiveId" clId="{CA017E06-FD01-4667-B4EA-AD152219FBC8}" dt="2020-11-17T04:16:08.541" v="1339" actId="700"/>
          <ac:spMkLst>
            <pc:docMk/>
            <pc:sldMk cId="2149662660" sldId="266"/>
            <ac:spMk id="5" creationId="{2CC93E0C-E165-4B90-8013-8979DD56D3AA}"/>
          </ac:spMkLst>
        </pc:spChg>
      </pc:sldChg>
      <pc:sldChg chg="addSp delSp modSp new del mod">
        <pc:chgData name="Rashmitha Varma" userId="7206b81e6a3499ff" providerId="LiveId" clId="{CA017E06-FD01-4667-B4EA-AD152219FBC8}" dt="2020-11-20T09:26:11.312" v="4264" actId="47"/>
        <pc:sldMkLst>
          <pc:docMk/>
          <pc:sldMk cId="551772060" sldId="267"/>
        </pc:sldMkLst>
        <pc:spChg chg="mod">
          <ac:chgData name="Rashmitha Varma" userId="7206b81e6a3499ff" providerId="LiveId" clId="{CA017E06-FD01-4667-B4EA-AD152219FBC8}" dt="2020-11-17T04:17:43" v="1370" actId="20577"/>
          <ac:spMkLst>
            <pc:docMk/>
            <pc:sldMk cId="551772060" sldId="267"/>
            <ac:spMk id="2" creationId="{2DDE06E8-DC95-4E67-ABA1-2802DE9BDCA0}"/>
          </ac:spMkLst>
        </pc:spChg>
        <pc:spChg chg="del">
          <ac:chgData name="Rashmitha Varma" userId="7206b81e6a3499ff" providerId="LiveId" clId="{CA017E06-FD01-4667-B4EA-AD152219FBC8}" dt="2020-11-17T04:18:24.026" v="1413"/>
          <ac:spMkLst>
            <pc:docMk/>
            <pc:sldMk cId="551772060" sldId="267"/>
            <ac:spMk id="3" creationId="{75D803CC-A184-4FBF-BE76-E43BC8160FB5}"/>
          </ac:spMkLst>
        </pc:spChg>
        <pc:spChg chg="add mod">
          <ac:chgData name="Rashmitha Varma" userId="7206b81e6a3499ff" providerId="LiveId" clId="{CA017E06-FD01-4667-B4EA-AD152219FBC8}" dt="2020-11-17T04:18:32.944" v="1415" actId="255"/>
          <ac:spMkLst>
            <pc:docMk/>
            <pc:sldMk cId="551772060" sldId="267"/>
            <ac:spMk id="4" creationId="{1142A05D-5E2B-4794-BAF3-42FA3D1C4E14}"/>
          </ac:spMkLst>
        </pc:spChg>
      </pc:sldChg>
      <pc:sldChg chg="addSp delSp modSp new del mod">
        <pc:chgData name="Rashmitha Varma" userId="7206b81e6a3499ff" providerId="LiveId" clId="{CA017E06-FD01-4667-B4EA-AD152219FBC8}" dt="2020-11-20T09:26:12.064" v="4265" actId="47"/>
        <pc:sldMkLst>
          <pc:docMk/>
          <pc:sldMk cId="2627698225" sldId="268"/>
        </pc:sldMkLst>
        <pc:spChg chg="mod">
          <ac:chgData name="Rashmitha Varma" userId="7206b81e6a3499ff" providerId="LiveId" clId="{CA017E06-FD01-4667-B4EA-AD152219FBC8}" dt="2020-11-17T04:17:49.665" v="1383" actId="20577"/>
          <ac:spMkLst>
            <pc:docMk/>
            <pc:sldMk cId="2627698225" sldId="268"/>
            <ac:spMk id="2" creationId="{13593EE9-1BEC-497A-9D2C-ECDC96442A14}"/>
          </ac:spMkLst>
        </pc:spChg>
        <pc:spChg chg="del">
          <ac:chgData name="Rashmitha Varma" userId="7206b81e6a3499ff" providerId="LiveId" clId="{CA017E06-FD01-4667-B4EA-AD152219FBC8}" dt="2020-11-17T04:18:46.928" v="1416"/>
          <ac:spMkLst>
            <pc:docMk/>
            <pc:sldMk cId="2627698225" sldId="268"/>
            <ac:spMk id="3" creationId="{81F5730D-75EF-4BCE-B6F6-15E128BAAC1F}"/>
          </ac:spMkLst>
        </pc:spChg>
        <pc:spChg chg="add mod">
          <ac:chgData name="Rashmitha Varma" userId="7206b81e6a3499ff" providerId="LiveId" clId="{CA017E06-FD01-4667-B4EA-AD152219FBC8}" dt="2020-11-17T04:18:59.170" v="1418" actId="255"/>
          <ac:spMkLst>
            <pc:docMk/>
            <pc:sldMk cId="2627698225" sldId="268"/>
            <ac:spMk id="4" creationId="{4364E39D-3509-4577-A2B9-1EF06A1B9565}"/>
          </ac:spMkLst>
        </pc:spChg>
      </pc:sldChg>
      <pc:sldChg chg="addSp delSp modSp new del mod">
        <pc:chgData name="Rashmitha Varma" userId="7206b81e6a3499ff" providerId="LiveId" clId="{CA017E06-FD01-4667-B4EA-AD152219FBC8}" dt="2020-11-20T09:26:12.657" v="4266" actId="47"/>
        <pc:sldMkLst>
          <pc:docMk/>
          <pc:sldMk cId="2197158441" sldId="269"/>
        </pc:sldMkLst>
        <pc:spChg chg="mod">
          <ac:chgData name="Rashmitha Varma" userId="7206b81e6a3499ff" providerId="LiveId" clId="{CA017E06-FD01-4667-B4EA-AD152219FBC8}" dt="2020-11-17T04:17:57.892" v="1396" actId="20577"/>
          <ac:spMkLst>
            <pc:docMk/>
            <pc:sldMk cId="2197158441" sldId="269"/>
            <ac:spMk id="2" creationId="{A8FE7AE3-1FF6-4FE1-980B-D4FDFAC6D432}"/>
          </ac:spMkLst>
        </pc:spChg>
        <pc:spChg chg="del">
          <ac:chgData name="Rashmitha Varma" userId="7206b81e6a3499ff" providerId="LiveId" clId="{CA017E06-FD01-4667-B4EA-AD152219FBC8}" dt="2020-11-17T04:19:13.169" v="1419"/>
          <ac:spMkLst>
            <pc:docMk/>
            <pc:sldMk cId="2197158441" sldId="269"/>
            <ac:spMk id="3" creationId="{03BD194B-DF1A-4A35-8EA9-87478DE985A6}"/>
          </ac:spMkLst>
        </pc:spChg>
        <pc:spChg chg="add mod">
          <ac:chgData name="Rashmitha Varma" userId="7206b81e6a3499ff" providerId="LiveId" clId="{CA017E06-FD01-4667-B4EA-AD152219FBC8}" dt="2020-11-17T04:19:21.152" v="1421" actId="255"/>
          <ac:spMkLst>
            <pc:docMk/>
            <pc:sldMk cId="2197158441" sldId="269"/>
            <ac:spMk id="4" creationId="{407045B4-AFA7-4196-90BE-8457C965BCEE}"/>
          </ac:spMkLst>
        </pc:spChg>
      </pc:sldChg>
      <pc:sldChg chg="addSp delSp modSp new del mod">
        <pc:chgData name="Rashmitha Varma" userId="7206b81e6a3499ff" providerId="LiveId" clId="{CA017E06-FD01-4667-B4EA-AD152219FBC8}" dt="2020-11-20T09:26:13.195" v="4267" actId="47"/>
        <pc:sldMkLst>
          <pc:docMk/>
          <pc:sldMk cId="2115149327" sldId="270"/>
        </pc:sldMkLst>
        <pc:spChg chg="mod">
          <ac:chgData name="Rashmitha Varma" userId="7206b81e6a3499ff" providerId="LiveId" clId="{CA017E06-FD01-4667-B4EA-AD152219FBC8}" dt="2020-11-17T04:18:04.408" v="1412" actId="20577"/>
          <ac:spMkLst>
            <pc:docMk/>
            <pc:sldMk cId="2115149327" sldId="270"/>
            <ac:spMk id="2" creationId="{59C4DF49-C0E5-4680-BB4A-05A30EE08FDE}"/>
          </ac:spMkLst>
        </pc:spChg>
        <pc:spChg chg="del">
          <ac:chgData name="Rashmitha Varma" userId="7206b81e6a3499ff" providerId="LiveId" clId="{CA017E06-FD01-4667-B4EA-AD152219FBC8}" dt="2020-11-17T04:19:37.124" v="1422"/>
          <ac:spMkLst>
            <pc:docMk/>
            <pc:sldMk cId="2115149327" sldId="270"/>
            <ac:spMk id="3" creationId="{3E27BAF4-BF07-4A95-9E8F-98DB0D101230}"/>
          </ac:spMkLst>
        </pc:spChg>
        <pc:spChg chg="add mod">
          <ac:chgData name="Rashmitha Varma" userId="7206b81e6a3499ff" providerId="LiveId" clId="{CA017E06-FD01-4667-B4EA-AD152219FBC8}" dt="2020-11-17T04:19:43.583" v="1424" actId="255"/>
          <ac:spMkLst>
            <pc:docMk/>
            <pc:sldMk cId="2115149327" sldId="270"/>
            <ac:spMk id="4" creationId="{027AB531-34CE-4176-B5B2-6938C2A2A43B}"/>
          </ac:spMkLst>
        </pc:spChg>
      </pc:sldChg>
      <pc:sldChg chg="addSp delSp modSp new del mod setBg">
        <pc:chgData name="Rashmitha Varma" userId="7206b81e6a3499ff" providerId="LiveId" clId="{CA017E06-FD01-4667-B4EA-AD152219FBC8}" dt="2020-11-17T04:45:33.888" v="1595" actId="47"/>
        <pc:sldMkLst>
          <pc:docMk/>
          <pc:sldMk cId="2722135069" sldId="271"/>
        </pc:sldMkLst>
        <pc:spChg chg="mod">
          <ac:chgData name="Rashmitha Varma" userId="7206b81e6a3499ff" providerId="LiveId" clId="{CA017E06-FD01-4667-B4EA-AD152219FBC8}" dt="2020-11-17T04:23:41.191" v="1545" actId="26606"/>
          <ac:spMkLst>
            <pc:docMk/>
            <pc:sldMk cId="2722135069" sldId="271"/>
            <ac:spMk id="2" creationId="{2C28A72E-E2B1-4A30-9E96-91B562B573E9}"/>
          </ac:spMkLst>
        </pc:spChg>
        <pc:spChg chg="del">
          <ac:chgData name="Rashmitha Varma" userId="7206b81e6a3499ff" providerId="LiveId" clId="{CA017E06-FD01-4667-B4EA-AD152219FBC8}" dt="2020-11-17T04:22:55.431" v="1535" actId="22"/>
          <ac:spMkLst>
            <pc:docMk/>
            <pc:sldMk cId="2722135069" sldId="271"/>
            <ac:spMk id="3" creationId="{0AB9CE76-033B-4F5F-A0D4-573D9B808F04}"/>
          </ac:spMkLst>
        </pc:spChg>
        <pc:spChg chg="add del">
          <ac:chgData name="Rashmitha Varma" userId="7206b81e6a3499ff" providerId="LiveId" clId="{CA017E06-FD01-4667-B4EA-AD152219FBC8}" dt="2020-11-17T04:23:39.118" v="1543" actId="26606"/>
          <ac:spMkLst>
            <pc:docMk/>
            <pc:sldMk cId="2722135069" sldId="271"/>
            <ac:spMk id="12" creationId="{D0394FE2-BDDA-4ECE-B320-81AE19E90566}"/>
          </ac:spMkLst>
        </pc:spChg>
        <pc:spChg chg="add del">
          <ac:chgData name="Rashmitha Varma" userId="7206b81e6a3499ff" providerId="LiveId" clId="{CA017E06-FD01-4667-B4EA-AD152219FBC8}" dt="2020-11-17T04:23:39.118" v="1543" actId="26606"/>
          <ac:spMkLst>
            <pc:docMk/>
            <pc:sldMk cId="2722135069" sldId="271"/>
            <ac:spMk id="14" creationId="{0625AAC5-802A-4197-8804-2B78FF65CEE8}"/>
          </ac:spMkLst>
        </pc:spChg>
        <pc:spChg chg="add del">
          <ac:chgData name="Rashmitha Varma" userId="7206b81e6a3499ff" providerId="LiveId" clId="{CA017E06-FD01-4667-B4EA-AD152219FBC8}" dt="2020-11-17T04:23:39.118" v="1543" actId="26606"/>
          <ac:spMkLst>
            <pc:docMk/>
            <pc:sldMk cId="2722135069" sldId="271"/>
            <ac:spMk id="16" creationId="{A1B139DD-0E8D-42FA-9171-C5F001754A88}"/>
          </ac:spMkLst>
        </pc:spChg>
        <pc:spChg chg="add del">
          <ac:chgData name="Rashmitha Varma" userId="7206b81e6a3499ff" providerId="LiveId" clId="{CA017E06-FD01-4667-B4EA-AD152219FBC8}" dt="2020-11-17T04:23:41.191" v="1545" actId="26606"/>
          <ac:spMkLst>
            <pc:docMk/>
            <pc:sldMk cId="2722135069" sldId="271"/>
            <ac:spMk id="18" creationId="{022BDE4A-8A20-4A69-9C5A-581C82036A4D}"/>
          </ac:spMkLst>
        </pc:spChg>
        <pc:picChg chg="add mod ord">
          <ac:chgData name="Rashmitha Varma" userId="7206b81e6a3499ff" providerId="LiveId" clId="{CA017E06-FD01-4667-B4EA-AD152219FBC8}" dt="2020-11-17T04:23:41.191" v="1545" actId="26606"/>
          <ac:picMkLst>
            <pc:docMk/>
            <pc:sldMk cId="2722135069" sldId="271"/>
            <ac:picMk id="5" creationId="{FABA058D-6565-4498-BD0D-AD3D192DCC85}"/>
          </ac:picMkLst>
        </pc:picChg>
        <pc:picChg chg="add mod">
          <ac:chgData name="Rashmitha Varma" userId="7206b81e6a3499ff" providerId="LiveId" clId="{CA017E06-FD01-4667-B4EA-AD152219FBC8}" dt="2020-11-17T04:23:45.615" v="1547" actId="14100"/>
          <ac:picMkLst>
            <pc:docMk/>
            <pc:sldMk cId="2722135069" sldId="271"/>
            <ac:picMk id="7" creationId="{33ED9F45-6A7D-4FC2-8FD5-A611A748B2A2}"/>
          </ac:picMkLst>
        </pc:picChg>
      </pc:sldChg>
      <pc:sldChg chg="addSp delSp modSp new del mod setBg setClrOvrMap chgLayout">
        <pc:chgData name="Rashmitha Varma" userId="7206b81e6a3499ff" providerId="LiveId" clId="{CA017E06-FD01-4667-B4EA-AD152219FBC8}" dt="2020-11-20T09:26:23.680" v="4268" actId="47"/>
        <pc:sldMkLst>
          <pc:docMk/>
          <pc:sldMk cId="1233481614" sldId="272"/>
        </pc:sldMkLst>
        <pc:spChg chg="add del">
          <ac:chgData name="Rashmitha Varma" userId="7206b81e6a3499ff" providerId="LiveId" clId="{CA017E06-FD01-4667-B4EA-AD152219FBC8}" dt="2020-11-17T04:25:20.321" v="1553" actId="700"/>
          <ac:spMkLst>
            <pc:docMk/>
            <pc:sldMk cId="1233481614" sldId="272"/>
            <ac:spMk id="2" creationId="{DD4E7557-CDCD-4A34-83CD-47BCE762A496}"/>
          </ac:spMkLst>
        </pc:spChg>
        <pc:spChg chg="del">
          <ac:chgData name="Rashmitha Varma" userId="7206b81e6a3499ff" providerId="LiveId" clId="{CA017E06-FD01-4667-B4EA-AD152219FBC8}" dt="2020-11-17T04:24:17.688" v="1548" actId="931"/>
          <ac:spMkLst>
            <pc:docMk/>
            <pc:sldMk cId="1233481614" sldId="272"/>
            <ac:spMk id="3" creationId="{2AAE036B-84B8-48C2-908B-2B5E7526E2F8}"/>
          </ac:spMkLst>
        </pc:spChg>
        <pc:spChg chg="add mod ord">
          <ac:chgData name="Rashmitha Varma" userId="7206b81e6a3499ff" providerId="LiveId" clId="{CA017E06-FD01-4667-B4EA-AD152219FBC8}" dt="2020-11-20T04:54:14.426" v="1864" actId="26606"/>
          <ac:spMkLst>
            <pc:docMk/>
            <pc:sldMk cId="1233481614" sldId="272"/>
            <ac:spMk id="6" creationId="{1682A059-DC91-4C3E-B130-1E0A2037A4CA}"/>
          </ac:spMkLst>
        </pc:spChg>
        <pc:spChg chg="add del">
          <ac:chgData name="Rashmitha Varma" userId="7206b81e6a3499ff" providerId="LiveId" clId="{CA017E06-FD01-4667-B4EA-AD152219FBC8}" dt="2020-11-17T04:24:36.337" v="1552" actId="26606"/>
          <ac:spMkLst>
            <pc:docMk/>
            <pc:sldMk cId="1233481614" sldId="272"/>
            <ac:spMk id="10" creationId="{16B067B1-F4E5-4FDF-813D-C9E872E80075}"/>
          </ac:spMkLst>
        </pc:spChg>
        <pc:spChg chg="add del">
          <ac:chgData name="Rashmitha Varma" userId="7206b81e6a3499ff" providerId="LiveId" clId="{CA017E06-FD01-4667-B4EA-AD152219FBC8}" dt="2020-11-17T04:27:45.895" v="1575" actId="26606"/>
          <ac:spMkLst>
            <pc:docMk/>
            <pc:sldMk cId="1233481614" sldId="272"/>
            <ac:spMk id="11" creationId="{16C5FA50-8D52-4617-AF91-5C7B1C8352F1}"/>
          </ac:spMkLst>
        </pc:spChg>
        <pc:spChg chg="add del">
          <ac:chgData name="Rashmitha Varma" userId="7206b81e6a3499ff" providerId="LiveId" clId="{CA017E06-FD01-4667-B4EA-AD152219FBC8}" dt="2020-11-17T04:27:45.895" v="1575" actId="26606"/>
          <ac:spMkLst>
            <pc:docMk/>
            <pc:sldMk cId="1233481614" sldId="272"/>
            <ac:spMk id="13" creationId="{E223798C-12AD-4B0C-A50C-D676347D67CF}"/>
          </ac:spMkLst>
        </pc:spChg>
        <pc:spChg chg="add del">
          <ac:chgData name="Rashmitha Varma" userId="7206b81e6a3499ff" providerId="LiveId" clId="{CA017E06-FD01-4667-B4EA-AD152219FBC8}" dt="2020-11-17T04:27:37.657" v="1574" actId="26606"/>
          <ac:spMkLst>
            <pc:docMk/>
            <pc:sldMk cId="1233481614" sldId="272"/>
            <ac:spMk id="15" creationId="{87CC2527-562A-4F69-B487-4371E5B243E7}"/>
          </ac:spMkLst>
        </pc:spChg>
        <pc:spChg chg="add del">
          <ac:chgData name="Rashmitha Varma" userId="7206b81e6a3499ff" providerId="LiveId" clId="{CA017E06-FD01-4667-B4EA-AD152219FBC8}" dt="2020-11-20T04:54:14.426" v="1864" actId="26606"/>
          <ac:spMkLst>
            <pc:docMk/>
            <pc:sldMk cId="1233481614" sldId="272"/>
            <ac:spMk id="17" creationId="{C1DD1A8A-57D5-4A81-AD04-532B043C5611}"/>
          </ac:spMkLst>
        </pc:spChg>
        <pc:spChg chg="add del">
          <ac:chgData name="Rashmitha Varma" userId="7206b81e6a3499ff" providerId="LiveId" clId="{CA017E06-FD01-4667-B4EA-AD152219FBC8}" dt="2020-11-17T04:27:26.552" v="1572" actId="26606"/>
          <ac:spMkLst>
            <pc:docMk/>
            <pc:sldMk cId="1233481614" sldId="272"/>
            <ac:spMk id="18" creationId="{19245A10-7F37-4569-80D2-2F692931E300}"/>
          </ac:spMkLst>
        </pc:spChg>
        <pc:spChg chg="add del">
          <ac:chgData name="Rashmitha Varma" userId="7206b81e6a3499ff" providerId="LiveId" clId="{CA017E06-FD01-4667-B4EA-AD152219FBC8}" dt="2020-11-20T04:54:14.426" v="1864" actId="26606"/>
          <ac:spMkLst>
            <pc:docMk/>
            <pc:sldMk cId="1233481614" sldId="272"/>
            <ac:spMk id="19" creationId="{007891EC-4501-44ED-A8C8-B11B6DB767AB}"/>
          </ac:spMkLst>
        </pc:spChg>
        <pc:spChg chg="add del">
          <ac:chgData name="Rashmitha Varma" userId="7206b81e6a3499ff" providerId="LiveId" clId="{CA017E06-FD01-4667-B4EA-AD152219FBC8}" dt="2020-11-17T04:27:26.552" v="1572" actId="26606"/>
          <ac:spMkLst>
            <pc:docMk/>
            <pc:sldMk cId="1233481614" sldId="272"/>
            <ac:spMk id="20" creationId="{9267F70F-11C6-4597-9381-D0D80FC18FD9}"/>
          </ac:spMkLst>
        </pc:spChg>
        <pc:spChg chg="add del">
          <ac:chgData name="Rashmitha Varma" userId="7206b81e6a3499ff" providerId="LiveId" clId="{CA017E06-FD01-4667-B4EA-AD152219FBC8}" dt="2020-11-20T04:54:14.414" v="1863" actId="26606"/>
          <ac:spMkLst>
            <pc:docMk/>
            <pc:sldMk cId="1233481614" sldId="272"/>
            <ac:spMk id="21" creationId="{0671A8AE-40A1-4631-A6B8-581AFF065482}"/>
          </ac:spMkLst>
        </pc:spChg>
        <pc:spChg chg="add del">
          <ac:chgData name="Rashmitha Varma" userId="7206b81e6a3499ff" providerId="LiveId" clId="{CA017E06-FD01-4667-B4EA-AD152219FBC8}" dt="2020-11-17T04:27:26.552" v="1572" actId="26606"/>
          <ac:spMkLst>
            <pc:docMk/>
            <pc:sldMk cId="1233481614" sldId="272"/>
            <ac:spMk id="22" creationId="{2C20A93E-E407-4683-A405-147DE26132AD}"/>
          </ac:spMkLst>
        </pc:spChg>
        <pc:spChg chg="add del">
          <ac:chgData name="Rashmitha Varma" userId="7206b81e6a3499ff" providerId="LiveId" clId="{CA017E06-FD01-4667-B4EA-AD152219FBC8}" dt="2020-11-20T04:54:14.414" v="1863" actId="26606"/>
          <ac:spMkLst>
            <pc:docMk/>
            <pc:sldMk cId="1233481614" sldId="272"/>
            <ac:spMk id="23" creationId="{AB58EF07-17C2-48CF-ABB0-EEF1F17CB8F0}"/>
          </ac:spMkLst>
        </pc:spChg>
        <pc:spChg chg="add del">
          <ac:chgData name="Rashmitha Varma" userId="7206b81e6a3499ff" providerId="LiveId" clId="{CA017E06-FD01-4667-B4EA-AD152219FBC8}" dt="2020-11-17T04:27:26.552" v="1572" actId="26606"/>
          <ac:spMkLst>
            <pc:docMk/>
            <pc:sldMk cId="1233481614" sldId="272"/>
            <ac:spMk id="24" creationId="{9E8E3DD9-D235-48D9-A0EC-D6817EC84B75}"/>
          </ac:spMkLst>
        </pc:spChg>
        <pc:spChg chg="add del">
          <ac:chgData name="Rashmitha Varma" userId="7206b81e6a3499ff" providerId="LiveId" clId="{CA017E06-FD01-4667-B4EA-AD152219FBC8}" dt="2020-11-17T04:27:26.552" v="1572" actId="26606"/>
          <ac:spMkLst>
            <pc:docMk/>
            <pc:sldMk cId="1233481614" sldId="272"/>
            <ac:spMk id="26" creationId="{EA83A145-578D-4A0B-94A7-AEAB2027D7EB}"/>
          </ac:spMkLst>
        </pc:spChg>
        <pc:spChg chg="add del">
          <ac:chgData name="Rashmitha Varma" userId="7206b81e6a3499ff" providerId="LiveId" clId="{CA017E06-FD01-4667-B4EA-AD152219FBC8}" dt="2020-11-20T04:54:14.414" v="1863" actId="26606"/>
          <ac:spMkLst>
            <pc:docMk/>
            <pc:sldMk cId="1233481614" sldId="272"/>
            <ac:spMk id="28" creationId="{AF2F604E-43BE-4DC3-B983-E071523364F8}"/>
          </ac:spMkLst>
        </pc:spChg>
        <pc:spChg chg="add del">
          <ac:chgData name="Rashmitha Varma" userId="7206b81e6a3499ff" providerId="LiveId" clId="{CA017E06-FD01-4667-B4EA-AD152219FBC8}" dt="2020-11-20T04:54:14.414" v="1863" actId="26606"/>
          <ac:spMkLst>
            <pc:docMk/>
            <pc:sldMk cId="1233481614" sldId="272"/>
            <ac:spMk id="30" creationId="{08C9B587-E65E-4B52-B37C-ABEBB6E87928}"/>
          </ac:spMkLst>
        </pc:spChg>
        <pc:spChg chg="add">
          <ac:chgData name="Rashmitha Varma" userId="7206b81e6a3499ff" providerId="LiveId" clId="{CA017E06-FD01-4667-B4EA-AD152219FBC8}" dt="2020-11-20T04:54:14.426" v="1864" actId="26606"/>
          <ac:spMkLst>
            <pc:docMk/>
            <pc:sldMk cId="1233481614" sldId="272"/>
            <ac:spMk id="32" creationId="{37C89E4B-3C9F-44B9-8B86-D9E3D112D8EC}"/>
          </ac:spMkLst>
        </pc:spChg>
        <pc:picChg chg="add mod ord modCrop">
          <ac:chgData name="Rashmitha Varma" userId="7206b81e6a3499ff" providerId="LiveId" clId="{CA017E06-FD01-4667-B4EA-AD152219FBC8}" dt="2020-11-20T04:54:14.426" v="1864" actId="26606"/>
          <ac:picMkLst>
            <pc:docMk/>
            <pc:sldMk cId="1233481614" sldId="272"/>
            <ac:picMk id="5" creationId="{E1C84AF7-F91C-49B6-B42E-43BAF5030507}"/>
          </ac:picMkLst>
        </pc:picChg>
        <pc:cxnChg chg="add del">
          <ac:chgData name="Rashmitha Varma" userId="7206b81e6a3499ff" providerId="LiveId" clId="{CA017E06-FD01-4667-B4EA-AD152219FBC8}" dt="2020-11-17T04:27:37.657" v="1574" actId="26606"/>
          <ac:cxnSpMkLst>
            <pc:docMk/>
            <pc:sldMk cId="1233481614" sldId="272"/>
            <ac:cxnSpMk id="16" creationId="{BCDAEC91-5BCE-4B55-9CC0-43EF94CB734B}"/>
          </ac:cxnSpMkLst>
        </pc:cxnChg>
        <pc:cxnChg chg="add">
          <ac:chgData name="Rashmitha Varma" userId="7206b81e6a3499ff" providerId="LiveId" clId="{CA017E06-FD01-4667-B4EA-AD152219FBC8}" dt="2020-11-20T04:54:14.426" v="1864" actId="26606"/>
          <ac:cxnSpMkLst>
            <pc:docMk/>
            <pc:sldMk cId="1233481614" sldId="272"/>
            <ac:cxnSpMk id="33" creationId="{AA2EAA10-076F-46BD-8F0F-B9A2FB77A85C}"/>
          </ac:cxnSpMkLst>
        </pc:cxnChg>
        <pc:cxnChg chg="add">
          <ac:chgData name="Rashmitha Varma" userId="7206b81e6a3499ff" providerId="LiveId" clId="{CA017E06-FD01-4667-B4EA-AD152219FBC8}" dt="2020-11-20T04:54:14.426" v="1864" actId="26606"/>
          <ac:cxnSpMkLst>
            <pc:docMk/>
            <pc:sldMk cId="1233481614" sldId="272"/>
            <ac:cxnSpMk id="34" creationId="{D891E407-403B-4764-86C9-33A56D3BCAA3}"/>
          </ac:cxnSpMkLst>
        </pc:cxnChg>
      </pc:sldChg>
      <pc:sldChg chg="addSp delSp modSp new del mod setBg">
        <pc:chgData name="Rashmitha Varma" userId="7206b81e6a3499ff" providerId="LiveId" clId="{CA017E06-FD01-4667-B4EA-AD152219FBC8}" dt="2020-11-20T09:26:24.043" v="4270" actId="47"/>
        <pc:sldMkLst>
          <pc:docMk/>
          <pc:sldMk cId="849941899" sldId="273"/>
        </pc:sldMkLst>
        <pc:spChg chg="mod">
          <ac:chgData name="Rashmitha Varma" userId="7206b81e6a3499ff" providerId="LiveId" clId="{CA017E06-FD01-4667-B4EA-AD152219FBC8}" dt="2020-11-17T04:56:28.616" v="1750" actId="255"/>
          <ac:spMkLst>
            <pc:docMk/>
            <pc:sldMk cId="849941899" sldId="273"/>
            <ac:spMk id="2" creationId="{26C4978F-C86F-4A4D-85D1-E7B2D7B144B0}"/>
          </ac:spMkLst>
        </pc:spChg>
        <pc:spChg chg="del">
          <ac:chgData name="Rashmitha Varma" userId="7206b81e6a3499ff" providerId="LiveId" clId="{CA017E06-FD01-4667-B4EA-AD152219FBC8}" dt="2020-11-17T04:53:26.781" v="1702" actId="931"/>
          <ac:spMkLst>
            <pc:docMk/>
            <pc:sldMk cId="849941899" sldId="273"/>
            <ac:spMk id="3" creationId="{10BA77C2-F510-414B-A8F1-579E4E2E0E45}"/>
          </ac:spMkLst>
        </pc:spChg>
        <pc:spChg chg="add">
          <ac:chgData name="Rashmitha Varma" userId="7206b81e6a3499ff" providerId="LiveId" clId="{CA017E06-FD01-4667-B4EA-AD152219FBC8}" dt="2020-11-17T04:53:31.298" v="1705" actId="26606"/>
          <ac:spMkLst>
            <pc:docMk/>
            <pc:sldMk cId="849941899" sldId="273"/>
            <ac:spMk id="10" creationId="{16C5FA50-8D52-4617-AF91-5C7B1C8352F1}"/>
          </ac:spMkLst>
        </pc:spChg>
        <pc:spChg chg="add">
          <ac:chgData name="Rashmitha Varma" userId="7206b81e6a3499ff" providerId="LiveId" clId="{CA017E06-FD01-4667-B4EA-AD152219FBC8}" dt="2020-11-17T04:53:31.298" v="1705" actId="26606"/>
          <ac:spMkLst>
            <pc:docMk/>
            <pc:sldMk cId="849941899" sldId="273"/>
            <ac:spMk id="12" creationId="{E223798C-12AD-4B0C-A50C-D676347D67CF}"/>
          </ac:spMkLst>
        </pc:spChg>
        <pc:picChg chg="add mod">
          <ac:chgData name="Rashmitha Varma" userId="7206b81e6a3499ff" providerId="LiveId" clId="{CA017E06-FD01-4667-B4EA-AD152219FBC8}" dt="2020-11-17T04:54:10.301" v="1713" actId="1076"/>
          <ac:picMkLst>
            <pc:docMk/>
            <pc:sldMk cId="849941899" sldId="273"/>
            <ac:picMk id="5" creationId="{53631FDB-E2CF-48E3-94B7-00BA57FFDC20}"/>
          </ac:picMkLst>
        </pc:picChg>
      </pc:sldChg>
      <pc:sldChg chg="addSp delSp modSp new del mod">
        <pc:chgData name="Rashmitha Varma" userId="7206b81e6a3499ff" providerId="LiveId" clId="{CA017E06-FD01-4667-B4EA-AD152219FBC8}" dt="2020-11-20T09:26:26.105" v="4283" actId="47"/>
        <pc:sldMkLst>
          <pc:docMk/>
          <pc:sldMk cId="1912482813" sldId="274"/>
        </pc:sldMkLst>
        <pc:spChg chg="mod">
          <ac:chgData name="Rashmitha Varma" userId="7206b81e6a3499ff" providerId="LiveId" clId="{CA017E06-FD01-4667-B4EA-AD152219FBC8}" dt="2020-11-17T05:11:56.646" v="1821" actId="20577"/>
          <ac:spMkLst>
            <pc:docMk/>
            <pc:sldMk cId="1912482813" sldId="274"/>
            <ac:spMk id="2" creationId="{D09DC695-3203-4E90-A0A0-42393832F4AB}"/>
          </ac:spMkLst>
        </pc:spChg>
        <pc:spChg chg="del">
          <ac:chgData name="Rashmitha Varma" userId="7206b81e6a3499ff" providerId="LiveId" clId="{CA017E06-FD01-4667-B4EA-AD152219FBC8}" dt="2020-11-17T05:10:37.468" v="1751" actId="931"/>
          <ac:spMkLst>
            <pc:docMk/>
            <pc:sldMk cId="1912482813" sldId="274"/>
            <ac:spMk id="3" creationId="{A7C13E5C-A34A-4566-804F-88CF782D68C2}"/>
          </ac:spMkLst>
        </pc:spChg>
        <pc:picChg chg="add mod">
          <ac:chgData name="Rashmitha Varma" userId="7206b81e6a3499ff" providerId="LiveId" clId="{CA017E06-FD01-4667-B4EA-AD152219FBC8}" dt="2020-11-17T05:10:39.067" v="1753" actId="962"/>
          <ac:picMkLst>
            <pc:docMk/>
            <pc:sldMk cId="1912482813" sldId="274"/>
            <ac:picMk id="5" creationId="{A1B27561-5A2F-4870-BF13-6F68ECA6F38A}"/>
          </ac:picMkLst>
        </pc:picChg>
      </pc:sldChg>
      <pc:sldChg chg="addSp delSp modSp new del mod">
        <pc:chgData name="Rashmitha Varma" userId="7206b81e6a3499ff" providerId="LiveId" clId="{CA017E06-FD01-4667-B4EA-AD152219FBC8}" dt="2020-11-20T09:26:26.276" v="4284" actId="47"/>
        <pc:sldMkLst>
          <pc:docMk/>
          <pc:sldMk cId="581568353" sldId="275"/>
        </pc:sldMkLst>
        <pc:spChg chg="mod">
          <ac:chgData name="Rashmitha Varma" userId="7206b81e6a3499ff" providerId="LiveId" clId="{CA017E06-FD01-4667-B4EA-AD152219FBC8}" dt="2020-11-17T05:11:40.555" v="1806" actId="20577"/>
          <ac:spMkLst>
            <pc:docMk/>
            <pc:sldMk cId="581568353" sldId="275"/>
            <ac:spMk id="2" creationId="{06C2A1B1-4E06-4804-9068-6FC8DF6F045E}"/>
          </ac:spMkLst>
        </pc:spChg>
        <pc:spChg chg="del">
          <ac:chgData name="Rashmitha Varma" userId="7206b81e6a3499ff" providerId="LiveId" clId="{CA017E06-FD01-4667-B4EA-AD152219FBC8}" dt="2020-11-17T05:10:53.747" v="1754" actId="931"/>
          <ac:spMkLst>
            <pc:docMk/>
            <pc:sldMk cId="581568353" sldId="275"/>
            <ac:spMk id="3" creationId="{2D9BC912-EF9F-4043-87F5-EE08859F60DB}"/>
          </ac:spMkLst>
        </pc:spChg>
        <pc:picChg chg="add mod">
          <ac:chgData name="Rashmitha Varma" userId="7206b81e6a3499ff" providerId="LiveId" clId="{CA017E06-FD01-4667-B4EA-AD152219FBC8}" dt="2020-11-17T05:10:55.250" v="1756" actId="962"/>
          <ac:picMkLst>
            <pc:docMk/>
            <pc:sldMk cId="581568353" sldId="275"/>
            <ac:picMk id="5" creationId="{5DCA189C-1243-4278-90F8-B5E85E2CF780}"/>
          </ac:picMkLst>
        </pc:picChg>
      </pc:sldChg>
      <pc:sldChg chg="addSp delSp modSp new del mod">
        <pc:chgData name="Rashmitha Varma" userId="7206b81e6a3499ff" providerId="LiveId" clId="{CA017E06-FD01-4667-B4EA-AD152219FBC8}" dt="2020-11-20T09:26:26.441" v="4285" actId="47"/>
        <pc:sldMkLst>
          <pc:docMk/>
          <pc:sldMk cId="624316638" sldId="276"/>
        </pc:sldMkLst>
        <pc:spChg chg="mod">
          <ac:chgData name="Rashmitha Varma" userId="7206b81e6a3499ff" providerId="LiveId" clId="{CA017E06-FD01-4667-B4EA-AD152219FBC8}" dt="2020-11-17T05:11:35.741" v="1794" actId="20577"/>
          <ac:spMkLst>
            <pc:docMk/>
            <pc:sldMk cId="624316638" sldId="276"/>
            <ac:spMk id="2" creationId="{8EA797D9-A9F7-49AC-AAB0-7CA6E1CAE6AC}"/>
          </ac:spMkLst>
        </pc:spChg>
        <pc:spChg chg="del">
          <ac:chgData name="Rashmitha Varma" userId="7206b81e6a3499ff" providerId="LiveId" clId="{CA017E06-FD01-4667-B4EA-AD152219FBC8}" dt="2020-11-17T05:11:03.740" v="1757" actId="931"/>
          <ac:spMkLst>
            <pc:docMk/>
            <pc:sldMk cId="624316638" sldId="276"/>
            <ac:spMk id="3" creationId="{F0053A90-32C8-4E8A-B686-B1D351D135DB}"/>
          </ac:spMkLst>
        </pc:spChg>
        <pc:picChg chg="add mod">
          <ac:chgData name="Rashmitha Varma" userId="7206b81e6a3499ff" providerId="LiveId" clId="{CA017E06-FD01-4667-B4EA-AD152219FBC8}" dt="2020-11-17T05:11:04.884" v="1758" actId="27614"/>
          <ac:picMkLst>
            <pc:docMk/>
            <pc:sldMk cId="624316638" sldId="276"/>
            <ac:picMk id="5" creationId="{078C4632-C15D-4DD0-8608-9DCB9590302F}"/>
          </ac:picMkLst>
        </pc:picChg>
      </pc:sldChg>
      <pc:sldChg chg="addSp delSp modSp new del mod">
        <pc:chgData name="Rashmitha Varma" userId="7206b81e6a3499ff" providerId="LiveId" clId="{CA017E06-FD01-4667-B4EA-AD152219FBC8}" dt="2020-11-20T09:26:26.593" v="4286" actId="47"/>
        <pc:sldMkLst>
          <pc:docMk/>
          <pc:sldMk cId="533993863" sldId="277"/>
        </pc:sldMkLst>
        <pc:spChg chg="mod">
          <ac:chgData name="Rashmitha Varma" userId="7206b81e6a3499ff" providerId="LiveId" clId="{CA017E06-FD01-4667-B4EA-AD152219FBC8}" dt="2020-11-17T05:11:30.235" v="1780" actId="20577"/>
          <ac:spMkLst>
            <pc:docMk/>
            <pc:sldMk cId="533993863" sldId="277"/>
            <ac:spMk id="2" creationId="{A86FBFAE-FDEC-4C3C-A195-9829DC42AB3D}"/>
          </ac:spMkLst>
        </pc:spChg>
        <pc:spChg chg="del">
          <ac:chgData name="Rashmitha Varma" userId="7206b81e6a3499ff" providerId="LiveId" clId="{CA017E06-FD01-4667-B4EA-AD152219FBC8}" dt="2020-11-17T05:11:13.383" v="1759" actId="931"/>
          <ac:spMkLst>
            <pc:docMk/>
            <pc:sldMk cId="533993863" sldId="277"/>
            <ac:spMk id="3" creationId="{CB96AA2B-11B8-47B8-9AD4-0D08428F34C0}"/>
          </ac:spMkLst>
        </pc:spChg>
        <pc:picChg chg="add mod">
          <ac:chgData name="Rashmitha Varma" userId="7206b81e6a3499ff" providerId="LiveId" clId="{CA017E06-FD01-4667-B4EA-AD152219FBC8}" dt="2020-11-17T05:11:14.597" v="1760" actId="27614"/>
          <ac:picMkLst>
            <pc:docMk/>
            <pc:sldMk cId="533993863" sldId="277"/>
            <ac:picMk id="5" creationId="{BBEEE737-3B3E-4B91-817E-913EC697EC65}"/>
          </ac:picMkLst>
        </pc:picChg>
      </pc:sldChg>
      <pc:sldChg chg="addSp delSp modSp new del mod">
        <pc:chgData name="Rashmitha Varma" userId="7206b81e6a3499ff" providerId="LiveId" clId="{CA017E06-FD01-4667-B4EA-AD152219FBC8}" dt="2020-11-20T09:26:26.746" v="4287" actId="47"/>
        <pc:sldMkLst>
          <pc:docMk/>
          <pc:sldMk cId="2967556263" sldId="278"/>
        </pc:sldMkLst>
        <pc:spChg chg="mod">
          <ac:chgData name="Rashmitha Varma" userId="7206b81e6a3499ff" providerId="LiveId" clId="{CA017E06-FD01-4667-B4EA-AD152219FBC8}" dt="2020-11-17T05:11:24.842" v="1771" actId="20577"/>
          <ac:spMkLst>
            <pc:docMk/>
            <pc:sldMk cId="2967556263" sldId="278"/>
            <ac:spMk id="2" creationId="{A30DD622-2232-4A0C-B465-FDF52E661571}"/>
          </ac:spMkLst>
        </pc:spChg>
        <pc:spChg chg="del">
          <ac:chgData name="Rashmitha Varma" userId="7206b81e6a3499ff" providerId="LiveId" clId="{CA017E06-FD01-4667-B4EA-AD152219FBC8}" dt="2020-11-17T05:11:19.912" v="1761" actId="931"/>
          <ac:spMkLst>
            <pc:docMk/>
            <pc:sldMk cId="2967556263" sldId="278"/>
            <ac:spMk id="3" creationId="{3186141D-316D-4AF7-B03E-72294895D62A}"/>
          </ac:spMkLst>
        </pc:spChg>
        <pc:picChg chg="add mod">
          <ac:chgData name="Rashmitha Varma" userId="7206b81e6a3499ff" providerId="LiveId" clId="{CA017E06-FD01-4667-B4EA-AD152219FBC8}" dt="2020-11-17T05:11:20.921" v="1763" actId="962"/>
          <ac:picMkLst>
            <pc:docMk/>
            <pc:sldMk cId="2967556263" sldId="278"/>
            <ac:picMk id="5" creationId="{61A0F616-E90D-4DDA-972E-838A35064A81}"/>
          </ac:picMkLst>
        </pc:picChg>
      </pc:sldChg>
      <pc:sldChg chg="new del">
        <pc:chgData name="Rashmitha Varma" userId="7206b81e6a3499ff" providerId="LiveId" clId="{CA017E06-FD01-4667-B4EA-AD152219FBC8}" dt="2020-11-20T09:26:26.917" v="4288" actId="47"/>
        <pc:sldMkLst>
          <pc:docMk/>
          <pc:sldMk cId="3767512807" sldId="279"/>
        </pc:sldMkLst>
      </pc:sldChg>
      <pc:sldChg chg="new del">
        <pc:chgData name="Rashmitha Varma" userId="7206b81e6a3499ff" providerId="LiveId" clId="{CA017E06-FD01-4667-B4EA-AD152219FBC8}" dt="2020-11-20T09:26:27.098" v="4289" actId="47"/>
        <pc:sldMkLst>
          <pc:docMk/>
          <pc:sldMk cId="576281936" sldId="280"/>
        </pc:sldMkLst>
      </pc:sldChg>
      <pc:sldChg chg="new del">
        <pc:chgData name="Rashmitha Varma" userId="7206b81e6a3499ff" providerId="LiveId" clId="{CA017E06-FD01-4667-B4EA-AD152219FBC8}" dt="2020-11-20T09:26:27.245" v="4290" actId="47"/>
        <pc:sldMkLst>
          <pc:docMk/>
          <pc:sldMk cId="3057394421" sldId="281"/>
        </pc:sldMkLst>
      </pc:sldChg>
      <pc:sldChg chg="new del">
        <pc:chgData name="Rashmitha Varma" userId="7206b81e6a3499ff" providerId="LiveId" clId="{CA017E06-FD01-4667-B4EA-AD152219FBC8}" dt="2020-11-20T09:26:27.401" v="4291" actId="47"/>
        <pc:sldMkLst>
          <pc:docMk/>
          <pc:sldMk cId="48363686" sldId="282"/>
        </pc:sldMkLst>
      </pc:sldChg>
      <pc:sldChg chg="new del">
        <pc:chgData name="Rashmitha Varma" userId="7206b81e6a3499ff" providerId="LiveId" clId="{CA017E06-FD01-4667-B4EA-AD152219FBC8}" dt="2020-11-20T09:26:27.569" v="4292" actId="47"/>
        <pc:sldMkLst>
          <pc:docMk/>
          <pc:sldMk cId="2078474805" sldId="283"/>
        </pc:sldMkLst>
      </pc:sldChg>
      <pc:sldChg chg="new del">
        <pc:chgData name="Rashmitha Varma" userId="7206b81e6a3499ff" providerId="LiveId" clId="{CA017E06-FD01-4667-B4EA-AD152219FBC8}" dt="2020-11-20T09:26:27.763" v="4293" actId="47"/>
        <pc:sldMkLst>
          <pc:docMk/>
          <pc:sldMk cId="1539807604" sldId="284"/>
        </pc:sldMkLst>
      </pc:sldChg>
      <pc:sldChg chg="new del">
        <pc:chgData name="Rashmitha Varma" userId="7206b81e6a3499ff" providerId="LiveId" clId="{CA017E06-FD01-4667-B4EA-AD152219FBC8}" dt="2020-11-20T09:26:27.918" v="4294" actId="47"/>
        <pc:sldMkLst>
          <pc:docMk/>
          <pc:sldMk cId="2525624981" sldId="285"/>
        </pc:sldMkLst>
      </pc:sldChg>
      <pc:sldChg chg="new del">
        <pc:chgData name="Rashmitha Varma" userId="7206b81e6a3499ff" providerId="LiveId" clId="{CA017E06-FD01-4667-B4EA-AD152219FBC8}" dt="2020-11-20T09:26:28.084" v="4295" actId="47"/>
        <pc:sldMkLst>
          <pc:docMk/>
          <pc:sldMk cId="4000691303" sldId="286"/>
        </pc:sldMkLst>
      </pc:sldChg>
      <pc:sldChg chg="new del">
        <pc:chgData name="Rashmitha Varma" userId="7206b81e6a3499ff" providerId="LiveId" clId="{CA017E06-FD01-4667-B4EA-AD152219FBC8}" dt="2020-11-20T09:26:28.253" v="4296" actId="47"/>
        <pc:sldMkLst>
          <pc:docMk/>
          <pc:sldMk cId="3212206741" sldId="287"/>
        </pc:sldMkLst>
      </pc:sldChg>
      <pc:sldChg chg="new del">
        <pc:chgData name="Rashmitha Varma" userId="7206b81e6a3499ff" providerId="LiveId" clId="{CA017E06-FD01-4667-B4EA-AD152219FBC8}" dt="2020-11-20T09:26:28.424" v="4297" actId="47"/>
        <pc:sldMkLst>
          <pc:docMk/>
          <pc:sldMk cId="2684164878" sldId="288"/>
        </pc:sldMkLst>
      </pc:sldChg>
      <pc:sldChg chg="new del">
        <pc:chgData name="Rashmitha Varma" userId="7206b81e6a3499ff" providerId="LiveId" clId="{CA017E06-FD01-4667-B4EA-AD152219FBC8}" dt="2020-11-20T09:26:28.578" v="4298" actId="47"/>
        <pc:sldMkLst>
          <pc:docMk/>
          <pc:sldMk cId="1446010626" sldId="289"/>
        </pc:sldMkLst>
      </pc:sldChg>
      <pc:sldChg chg="new del">
        <pc:chgData name="Rashmitha Varma" userId="7206b81e6a3499ff" providerId="LiveId" clId="{CA017E06-FD01-4667-B4EA-AD152219FBC8}" dt="2020-11-20T09:26:28.738" v="4299" actId="47"/>
        <pc:sldMkLst>
          <pc:docMk/>
          <pc:sldMk cId="3838113311" sldId="290"/>
        </pc:sldMkLst>
      </pc:sldChg>
      <pc:sldChg chg="new del">
        <pc:chgData name="Rashmitha Varma" userId="7206b81e6a3499ff" providerId="LiveId" clId="{CA017E06-FD01-4667-B4EA-AD152219FBC8}" dt="2020-11-20T09:26:28.914" v="4300" actId="47"/>
        <pc:sldMkLst>
          <pc:docMk/>
          <pc:sldMk cId="814618941" sldId="291"/>
        </pc:sldMkLst>
      </pc:sldChg>
      <pc:sldChg chg="new del">
        <pc:chgData name="Rashmitha Varma" userId="7206b81e6a3499ff" providerId="LiveId" clId="{CA017E06-FD01-4667-B4EA-AD152219FBC8}" dt="2020-11-20T09:26:29.065" v="4301" actId="47"/>
        <pc:sldMkLst>
          <pc:docMk/>
          <pc:sldMk cId="1905969623" sldId="292"/>
        </pc:sldMkLst>
      </pc:sldChg>
      <pc:sldChg chg="new del">
        <pc:chgData name="Rashmitha Varma" userId="7206b81e6a3499ff" providerId="LiveId" clId="{CA017E06-FD01-4667-B4EA-AD152219FBC8}" dt="2020-11-20T09:26:29.277" v="4302" actId="47"/>
        <pc:sldMkLst>
          <pc:docMk/>
          <pc:sldMk cId="3837986070" sldId="293"/>
        </pc:sldMkLst>
      </pc:sldChg>
      <pc:sldChg chg="new del">
        <pc:chgData name="Rashmitha Varma" userId="7206b81e6a3499ff" providerId="LiveId" clId="{CA017E06-FD01-4667-B4EA-AD152219FBC8}" dt="2020-11-20T09:26:29.444" v="4303" actId="47"/>
        <pc:sldMkLst>
          <pc:docMk/>
          <pc:sldMk cId="979239092" sldId="294"/>
        </pc:sldMkLst>
      </pc:sldChg>
      <pc:sldChg chg="new del">
        <pc:chgData name="Rashmitha Varma" userId="7206b81e6a3499ff" providerId="LiveId" clId="{CA017E06-FD01-4667-B4EA-AD152219FBC8}" dt="2020-11-20T09:26:29.623" v="4304" actId="47"/>
        <pc:sldMkLst>
          <pc:docMk/>
          <pc:sldMk cId="3665947308" sldId="295"/>
        </pc:sldMkLst>
      </pc:sldChg>
      <pc:sldChg chg="new del">
        <pc:chgData name="Rashmitha Varma" userId="7206b81e6a3499ff" providerId="LiveId" clId="{CA017E06-FD01-4667-B4EA-AD152219FBC8}" dt="2020-11-20T09:26:29.799" v="4305" actId="47"/>
        <pc:sldMkLst>
          <pc:docMk/>
          <pc:sldMk cId="422088940" sldId="296"/>
        </pc:sldMkLst>
      </pc:sldChg>
      <pc:sldChg chg="new del">
        <pc:chgData name="Rashmitha Varma" userId="7206b81e6a3499ff" providerId="LiveId" clId="{CA017E06-FD01-4667-B4EA-AD152219FBC8}" dt="2020-11-20T09:26:30.060" v="4306" actId="47"/>
        <pc:sldMkLst>
          <pc:docMk/>
          <pc:sldMk cId="1079113559" sldId="297"/>
        </pc:sldMkLst>
      </pc:sldChg>
      <pc:sldChg chg="new del">
        <pc:chgData name="Rashmitha Varma" userId="7206b81e6a3499ff" providerId="LiveId" clId="{CA017E06-FD01-4667-B4EA-AD152219FBC8}" dt="2020-11-20T09:26:30.707" v="4307" actId="47"/>
        <pc:sldMkLst>
          <pc:docMk/>
          <pc:sldMk cId="2458281066" sldId="298"/>
        </pc:sldMkLst>
      </pc:sldChg>
      <pc:sldChg chg="new del">
        <pc:chgData name="Rashmitha Varma" userId="7206b81e6a3499ff" providerId="LiveId" clId="{CA017E06-FD01-4667-B4EA-AD152219FBC8}" dt="2020-11-20T09:26:30.891" v="4308" actId="47"/>
        <pc:sldMkLst>
          <pc:docMk/>
          <pc:sldMk cId="4076560468" sldId="299"/>
        </pc:sldMkLst>
      </pc:sldChg>
      <pc:sldChg chg="new del">
        <pc:chgData name="Rashmitha Varma" userId="7206b81e6a3499ff" providerId="LiveId" clId="{CA017E06-FD01-4667-B4EA-AD152219FBC8}" dt="2020-11-20T09:26:31.028" v="4309" actId="47"/>
        <pc:sldMkLst>
          <pc:docMk/>
          <pc:sldMk cId="2023929044" sldId="300"/>
        </pc:sldMkLst>
      </pc:sldChg>
      <pc:sldChg chg="new del">
        <pc:chgData name="Rashmitha Varma" userId="7206b81e6a3499ff" providerId="LiveId" clId="{CA017E06-FD01-4667-B4EA-AD152219FBC8}" dt="2020-11-20T09:26:31.210" v="4310" actId="47"/>
        <pc:sldMkLst>
          <pc:docMk/>
          <pc:sldMk cId="768677414" sldId="301"/>
        </pc:sldMkLst>
      </pc:sldChg>
      <pc:sldChg chg="new del">
        <pc:chgData name="Rashmitha Varma" userId="7206b81e6a3499ff" providerId="LiveId" clId="{CA017E06-FD01-4667-B4EA-AD152219FBC8}" dt="2020-11-20T09:26:31.375" v="4311" actId="47"/>
        <pc:sldMkLst>
          <pc:docMk/>
          <pc:sldMk cId="1904919728" sldId="302"/>
        </pc:sldMkLst>
      </pc:sldChg>
      <pc:sldChg chg="new del">
        <pc:chgData name="Rashmitha Varma" userId="7206b81e6a3499ff" providerId="LiveId" clId="{CA017E06-FD01-4667-B4EA-AD152219FBC8}" dt="2020-11-20T09:26:31.555" v="4312" actId="47"/>
        <pc:sldMkLst>
          <pc:docMk/>
          <pc:sldMk cId="1016583876" sldId="303"/>
        </pc:sldMkLst>
      </pc:sldChg>
      <pc:sldChg chg="new del">
        <pc:chgData name="Rashmitha Varma" userId="7206b81e6a3499ff" providerId="LiveId" clId="{CA017E06-FD01-4667-B4EA-AD152219FBC8}" dt="2020-11-20T09:26:33.069" v="4313" actId="47"/>
        <pc:sldMkLst>
          <pc:docMk/>
          <pc:sldMk cId="3259176261" sldId="304"/>
        </pc:sldMkLst>
      </pc:sldChg>
      <pc:sldChg chg="new">
        <pc:chgData name="Rashmitha Varma" userId="7206b81e6a3499ff" providerId="LiveId" clId="{CA017E06-FD01-4667-B4EA-AD152219FBC8}" dt="2020-11-16T17:33:36.081" v="566" actId="680"/>
        <pc:sldMkLst>
          <pc:docMk/>
          <pc:sldMk cId="3300696080" sldId="305"/>
        </pc:sldMkLst>
      </pc:sldChg>
      <pc:sldChg chg="addSp delSp modSp new mod setBg">
        <pc:chgData name="Rashmitha Varma" userId="7206b81e6a3499ff" providerId="LiveId" clId="{CA017E06-FD01-4667-B4EA-AD152219FBC8}" dt="2020-11-20T02:43:39.255" v="1826" actId="1076"/>
        <pc:sldMkLst>
          <pc:docMk/>
          <pc:sldMk cId="690921506" sldId="306"/>
        </pc:sldMkLst>
        <pc:spChg chg="mod">
          <ac:chgData name="Rashmitha Varma" userId="7206b81e6a3499ff" providerId="LiveId" clId="{CA017E06-FD01-4667-B4EA-AD152219FBC8}" dt="2020-11-16T18:09:32.091" v="1179" actId="255"/>
          <ac:spMkLst>
            <pc:docMk/>
            <pc:sldMk cId="690921506" sldId="306"/>
            <ac:spMk id="2" creationId="{0F63B541-78CE-4EA9-B247-C3873DB2DB9F}"/>
          </ac:spMkLst>
        </pc:spChg>
        <pc:spChg chg="del">
          <ac:chgData name="Rashmitha Varma" userId="7206b81e6a3499ff" providerId="LiveId" clId="{CA017E06-FD01-4667-B4EA-AD152219FBC8}" dt="2020-11-16T18:05:52.378" v="1105" actId="931"/>
          <ac:spMkLst>
            <pc:docMk/>
            <pc:sldMk cId="690921506" sldId="306"/>
            <ac:spMk id="3" creationId="{14BCEAF3-DC07-43CE-9A9C-1CDECA6B9D7B}"/>
          </ac:spMkLst>
        </pc:spChg>
        <pc:spChg chg="add mod">
          <ac:chgData name="Rashmitha Varma" userId="7206b81e6a3499ff" providerId="LiveId" clId="{CA017E06-FD01-4667-B4EA-AD152219FBC8}" dt="2020-11-16T18:09:11.181" v="1175" actId="1076"/>
          <ac:spMkLst>
            <pc:docMk/>
            <pc:sldMk cId="690921506" sldId="306"/>
            <ac:spMk id="9" creationId="{E4CACBB3-1081-434C-B745-D125442126B0}"/>
          </ac:spMkLst>
        </pc:spChg>
        <pc:spChg chg="add del mod">
          <ac:chgData name="Rashmitha Varma" userId="7206b81e6a3499ff" providerId="LiveId" clId="{CA017E06-FD01-4667-B4EA-AD152219FBC8}" dt="2020-11-16T18:08:49.535" v="1172" actId="22"/>
          <ac:spMkLst>
            <pc:docMk/>
            <pc:sldMk cId="690921506" sldId="306"/>
            <ac:spMk id="10" creationId="{0491B7D3-8852-40FC-970C-1A7573E00B8D}"/>
          </ac:spMkLst>
        </pc:spChg>
        <pc:spChg chg="add del">
          <ac:chgData name="Rashmitha Varma" userId="7206b81e6a3499ff" providerId="LiveId" clId="{CA017E06-FD01-4667-B4EA-AD152219FBC8}" dt="2020-11-16T18:06:42.827" v="1140" actId="26606"/>
          <ac:spMkLst>
            <pc:docMk/>
            <pc:sldMk cId="690921506" sldId="306"/>
            <ac:spMk id="11" creationId="{5F2A04BD-D9E0-443D-8F3E-9CEAE97001C7}"/>
          </ac:spMkLst>
        </pc:spChg>
        <pc:spChg chg="add">
          <ac:chgData name="Rashmitha Varma" userId="7206b81e6a3499ff" providerId="LiveId" clId="{CA017E06-FD01-4667-B4EA-AD152219FBC8}" dt="2020-11-16T18:06:47.205" v="1143" actId="26606"/>
          <ac:spMkLst>
            <pc:docMk/>
            <pc:sldMk cId="690921506" sldId="306"/>
            <ac:spMk id="12" creationId="{164F1BC8-800F-4040-BB8C-7D2E38AEE780}"/>
          </ac:spMkLst>
        </pc:spChg>
        <pc:spChg chg="add mod">
          <ac:chgData name="Rashmitha Varma" userId="7206b81e6a3499ff" providerId="LiveId" clId="{CA017E06-FD01-4667-B4EA-AD152219FBC8}" dt="2020-11-16T18:09:04.433" v="1174" actId="1076"/>
          <ac:spMkLst>
            <pc:docMk/>
            <pc:sldMk cId="690921506" sldId="306"/>
            <ac:spMk id="13" creationId="{7F94EA13-936D-4069-BA39-2548107D9FC0}"/>
          </ac:spMkLst>
        </pc:spChg>
        <pc:spChg chg="add del">
          <ac:chgData name="Rashmitha Varma" userId="7206b81e6a3499ff" providerId="LiveId" clId="{CA017E06-FD01-4667-B4EA-AD152219FBC8}" dt="2020-11-16T18:06:42.827" v="1140" actId="26606"/>
          <ac:spMkLst>
            <pc:docMk/>
            <pc:sldMk cId="690921506" sldId="306"/>
            <ac:spMk id="14" creationId="{CEF6118E-44FB-4509-B4D9-129052E4C6EE}"/>
          </ac:spMkLst>
        </pc:spChg>
        <pc:spChg chg="add del">
          <ac:chgData name="Rashmitha Varma" userId="7206b81e6a3499ff" providerId="LiveId" clId="{CA017E06-FD01-4667-B4EA-AD152219FBC8}" dt="2020-11-16T18:06:47.195" v="1142" actId="26606"/>
          <ac:spMkLst>
            <pc:docMk/>
            <pc:sldMk cId="690921506" sldId="306"/>
            <ac:spMk id="19" creationId="{33CD251C-A887-4D2F-925B-FC097198538B}"/>
          </ac:spMkLst>
        </pc:spChg>
        <pc:spChg chg="add del">
          <ac:chgData name="Rashmitha Varma" userId="7206b81e6a3499ff" providerId="LiveId" clId="{CA017E06-FD01-4667-B4EA-AD152219FBC8}" dt="2020-11-16T18:06:47.195" v="1142" actId="26606"/>
          <ac:spMkLst>
            <pc:docMk/>
            <pc:sldMk cId="690921506" sldId="306"/>
            <ac:spMk id="20" creationId="{3E3F8DEA-BFE4-4DAA-A85E-72918CE0A5A4}"/>
          </ac:spMkLst>
        </pc:spChg>
        <pc:spChg chg="add">
          <ac:chgData name="Rashmitha Varma" userId="7206b81e6a3499ff" providerId="LiveId" clId="{CA017E06-FD01-4667-B4EA-AD152219FBC8}" dt="2020-11-16T18:06:47.205" v="1143" actId="26606"/>
          <ac:spMkLst>
            <pc:docMk/>
            <pc:sldMk cId="690921506" sldId="306"/>
            <ac:spMk id="22" creationId="{158B3569-73B2-4D05-8E95-886A6EE17F1F}"/>
          </ac:spMkLst>
        </pc:spChg>
        <pc:spChg chg="add del mod">
          <ac:chgData name="Rashmitha Varma" userId="7206b81e6a3499ff" providerId="LiveId" clId="{CA017E06-FD01-4667-B4EA-AD152219FBC8}" dt="2020-11-16T18:08:12.067" v="1164" actId="478"/>
          <ac:spMkLst>
            <pc:docMk/>
            <pc:sldMk cId="690921506" sldId="306"/>
            <ac:spMk id="27" creationId="{884F9A04-F4DF-47BE-B5A7-1C891B946CD5}"/>
          </ac:spMkLst>
        </pc:spChg>
        <pc:grpChg chg="add del">
          <ac:chgData name="Rashmitha Varma" userId="7206b81e6a3499ff" providerId="LiveId" clId="{CA017E06-FD01-4667-B4EA-AD152219FBC8}" dt="2020-11-16T18:06:47.195" v="1142" actId="26606"/>
          <ac:grpSpMkLst>
            <pc:docMk/>
            <pc:sldMk cId="690921506" sldId="306"/>
            <ac:grpSpMk id="16" creationId="{770AE191-D2EA-45C9-A44D-830C188F74CB}"/>
          </ac:grpSpMkLst>
        </pc:grpChg>
        <pc:grpChg chg="add">
          <ac:chgData name="Rashmitha Varma" userId="7206b81e6a3499ff" providerId="LiveId" clId="{CA017E06-FD01-4667-B4EA-AD152219FBC8}" dt="2020-11-16T18:06:47.205" v="1143" actId="26606"/>
          <ac:grpSpMkLst>
            <pc:docMk/>
            <pc:sldMk cId="690921506" sldId="306"/>
            <ac:grpSpMk id="24" creationId="{97AFA794-AF2F-45AA-AD9A-03B9214E7DB5}"/>
          </ac:grpSpMkLst>
        </pc:grpChg>
        <pc:picChg chg="add mod ord">
          <ac:chgData name="Rashmitha Varma" userId="7206b81e6a3499ff" providerId="LiveId" clId="{CA017E06-FD01-4667-B4EA-AD152219FBC8}" dt="2020-11-20T02:43:36.668" v="1825" actId="1076"/>
          <ac:picMkLst>
            <pc:docMk/>
            <pc:sldMk cId="690921506" sldId="306"/>
            <ac:picMk id="5" creationId="{68FE65AE-BE9B-4086-B66E-CA4D56F9FC34}"/>
          </ac:picMkLst>
        </pc:picChg>
        <pc:picChg chg="add mod">
          <ac:chgData name="Rashmitha Varma" userId="7206b81e6a3499ff" providerId="LiveId" clId="{CA017E06-FD01-4667-B4EA-AD152219FBC8}" dt="2020-11-20T02:43:39.255" v="1826" actId="1076"/>
          <ac:picMkLst>
            <pc:docMk/>
            <pc:sldMk cId="690921506" sldId="306"/>
            <ac:picMk id="7" creationId="{385A39EE-1B0B-4595-A27C-666C349DCC17}"/>
          </ac:picMkLst>
        </pc:picChg>
        <pc:cxnChg chg="add">
          <ac:chgData name="Rashmitha Varma" userId="7206b81e6a3499ff" providerId="LiveId" clId="{CA017E06-FD01-4667-B4EA-AD152219FBC8}" dt="2020-11-16T18:06:47.205" v="1143" actId="26606"/>
          <ac:cxnSpMkLst>
            <pc:docMk/>
            <pc:sldMk cId="690921506" sldId="306"/>
            <ac:cxnSpMk id="23" creationId="{56020367-4FD5-4596-8E10-C5F095CD8DBF}"/>
          </ac:cxnSpMkLst>
        </pc:cxnChg>
      </pc:sldChg>
      <pc:sldChg chg="addSp delSp modSp new del mod setBg">
        <pc:chgData name="Rashmitha Varma" userId="7206b81e6a3499ff" providerId="LiveId" clId="{CA017E06-FD01-4667-B4EA-AD152219FBC8}" dt="2020-11-20T09:26:23.874" v="4269" actId="47"/>
        <pc:sldMkLst>
          <pc:docMk/>
          <pc:sldMk cId="4092173953" sldId="307"/>
        </pc:sldMkLst>
        <pc:spChg chg="del">
          <ac:chgData name="Rashmitha Varma" userId="7206b81e6a3499ff" providerId="LiveId" clId="{CA017E06-FD01-4667-B4EA-AD152219FBC8}" dt="2020-11-17T04:47:46.469" v="1629" actId="26606"/>
          <ac:spMkLst>
            <pc:docMk/>
            <pc:sldMk cId="4092173953" sldId="307"/>
            <ac:spMk id="2" creationId="{FDEF02B5-B015-426C-B431-DA875248BA97}"/>
          </ac:spMkLst>
        </pc:spChg>
        <pc:spChg chg="del">
          <ac:chgData name="Rashmitha Varma" userId="7206b81e6a3499ff" providerId="LiveId" clId="{CA017E06-FD01-4667-B4EA-AD152219FBC8}" dt="2020-11-17T04:47:25.923" v="1626" actId="931"/>
          <ac:spMkLst>
            <pc:docMk/>
            <pc:sldMk cId="4092173953" sldId="307"/>
            <ac:spMk id="3" creationId="{182ADCBC-4FE1-4020-9486-3EE661771BB7}"/>
          </ac:spMkLst>
        </pc:spChg>
        <pc:spChg chg="add mod">
          <ac:chgData name="Rashmitha Varma" userId="7206b81e6a3499ff" providerId="LiveId" clId="{CA017E06-FD01-4667-B4EA-AD152219FBC8}" dt="2020-11-17T04:51:20.629" v="1701" actId="20577"/>
          <ac:spMkLst>
            <pc:docMk/>
            <pc:sldMk cId="4092173953" sldId="307"/>
            <ac:spMk id="6" creationId="{FD37B707-098D-4CEA-8B10-E985E9600095}"/>
          </ac:spMkLst>
        </pc:spChg>
        <pc:spChg chg="add del">
          <ac:chgData name="Rashmitha Varma" userId="7206b81e6a3499ff" providerId="LiveId" clId="{CA017E06-FD01-4667-B4EA-AD152219FBC8}" dt="2020-11-17T04:49:15.530" v="1637" actId="26606"/>
          <ac:spMkLst>
            <pc:docMk/>
            <pc:sldMk cId="4092173953" sldId="307"/>
            <ac:spMk id="10" creationId="{3DAD86CA-8235-409B-982B-5E7A033E2392}"/>
          </ac:spMkLst>
        </pc:spChg>
        <pc:spChg chg="add del">
          <ac:chgData name="Rashmitha Varma" userId="7206b81e6a3499ff" providerId="LiveId" clId="{CA017E06-FD01-4667-B4EA-AD152219FBC8}" dt="2020-11-17T04:49:15.530" v="1637" actId="26606"/>
          <ac:spMkLst>
            <pc:docMk/>
            <pc:sldMk cId="4092173953" sldId="307"/>
            <ac:spMk id="12" creationId="{9F234FBA-3501-47B4-AE0C-AA4AFBC8F603}"/>
          </ac:spMkLst>
        </pc:spChg>
        <pc:spChg chg="add del">
          <ac:chgData name="Rashmitha Varma" userId="7206b81e6a3499ff" providerId="LiveId" clId="{CA017E06-FD01-4667-B4EA-AD152219FBC8}" dt="2020-11-17T04:49:15.530" v="1637" actId="26606"/>
          <ac:spMkLst>
            <pc:docMk/>
            <pc:sldMk cId="4092173953" sldId="307"/>
            <ac:spMk id="14" creationId="{B5EF893B-0491-416E-9D33-BADE9600792A}"/>
          </ac:spMkLst>
        </pc:spChg>
        <pc:spChg chg="add del">
          <ac:chgData name="Rashmitha Varma" userId="7206b81e6a3499ff" providerId="LiveId" clId="{CA017E06-FD01-4667-B4EA-AD152219FBC8}" dt="2020-11-17T04:49:15.530" v="1637" actId="26606"/>
          <ac:spMkLst>
            <pc:docMk/>
            <pc:sldMk cId="4092173953" sldId="307"/>
            <ac:spMk id="21" creationId="{A2509F26-B5DC-4BA7-B476-4CB044237A2E}"/>
          </ac:spMkLst>
        </pc:spChg>
        <pc:spChg chg="add del">
          <ac:chgData name="Rashmitha Varma" userId="7206b81e6a3499ff" providerId="LiveId" clId="{CA017E06-FD01-4667-B4EA-AD152219FBC8}" dt="2020-11-17T04:49:15.530" v="1637" actId="26606"/>
          <ac:spMkLst>
            <pc:docMk/>
            <pc:sldMk cId="4092173953" sldId="307"/>
            <ac:spMk id="23" creationId="{DB103EB1-B135-4526-B883-33228FC27FF1}"/>
          </ac:spMkLst>
        </pc:spChg>
        <pc:picChg chg="add mod modCrop">
          <ac:chgData name="Rashmitha Varma" userId="7206b81e6a3499ff" providerId="LiveId" clId="{CA017E06-FD01-4667-B4EA-AD152219FBC8}" dt="2020-11-20T04:52:51.868" v="1861" actId="1076"/>
          <ac:picMkLst>
            <pc:docMk/>
            <pc:sldMk cId="4092173953" sldId="307"/>
            <ac:picMk id="5" creationId="{86ABC9A5-4FF6-4D85-9C66-D2F4DBE5D62E}"/>
          </ac:picMkLst>
        </pc:picChg>
        <pc:cxnChg chg="add del">
          <ac:chgData name="Rashmitha Varma" userId="7206b81e6a3499ff" providerId="LiveId" clId="{CA017E06-FD01-4667-B4EA-AD152219FBC8}" dt="2020-11-17T04:49:15.530" v="1637" actId="26606"/>
          <ac:cxnSpMkLst>
            <pc:docMk/>
            <pc:sldMk cId="4092173953" sldId="307"/>
            <ac:cxnSpMk id="16" creationId="{469F4FF8-F8B0-4630-BA1B-0D8B324CD5FF}"/>
          </ac:cxnSpMkLst>
        </pc:cxnChg>
      </pc:sldChg>
      <pc:sldChg chg="addSp delSp modSp new del mod">
        <pc:chgData name="Rashmitha Varma" userId="7206b81e6a3499ff" providerId="LiveId" clId="{CA017E06-FD01-4667-B4EA-AD152219FBC8}" dt="2020-11-20T09:26:24.228" v="4271" actId="47"/>
        <pc:sldMkLst>
          <pc:docMk/>
          <pc:sldMk cId="593675185" sldId="308"/>
        </pc:sldMkLst>
        <pc:spChg chg="del">
          <ac:chgData name="Rashmitha Varma" userId="7206b81e6a3499ff" providerId="LiveId" clId="{CA017E06-FD01-4667-B4EA-AD152219FBC8}" dt="2020-11-20T03:55:06.535" v="1832" actId="931"/>
          <ac:spMkLst>
            <pc:docMk/>
            <pc:sldMk cId="593675185" sldId="308"/>
            <ac:spMk id="3" creationId="{649BD09A-AD8F-4376-95D5-414B4937988B}"/>
          </ac:spMkLst>
        </pc:spChg>
        <pc:picChg chg="add mod">
          <ac:chgData name="Rashmitha Varma" userId="7206b81e6a3499ff" providerId="LiveId" clId="{CA017E06-FD01-4667-B4EA-AD152219FBC8}" dt="2020-11-20T03:55:09.242" v="1834" actId="962"/>
          <ac:picMkLst>
            <pc:docMk/>
            <pc:sldMk cId="593675185" sldId="308"/>
            <ac:picMk id="5" creationId="{A465F920-BFB1-42C2-AAFE-954F54E864DD}"/>
          </ac:picMkLst>
        </pc:picChg>
      </pc:sldChg>
      <pc:sldChg chg="addSp delSp modSp new del mod">
        <pc:chgData name="Rashmitha Varma" userId="7206b81e6a3499ff" providerId="LiveId" clId="{CA017E06-FD01-4667-B4EA-AD152219FBC8}" dt="2020-11-20T09:26:24.366" v="4272" actId="47"/>
        <pc:sldMkLst>
          <pc:docMk/>
          <pc:sldMk cId="474956495" sldId="309"/>
        </pc:sldMkLst>
        <pc:spChg chg="del">
          <ac:chgData name="Rashmitha Varma" userId="7206b81e6a3499ff" providerId="LiveId" clId="{CA017E06-FD01-4667-B4EA-AD152219FBC8}" dt="2020-11-20T03:56:44.987" v="1835" actId="931"/>
          <ac:spMkLst>
            <pc:docMk/>
            <pc:sldMk cId="474956495" sldId="309"/>
            <ac:spMk id="3" creationId="{9A6CE0D5-A0C1-47D5-91F2-0A4BEF92FC93}"/>
          </ac:spMkLst>
        </pc:spChg>
        <pc:picChg chg="add mod">
          <ac:chgData name="Rashmitha Varma" userId="7206b81e6a3499ff" providerId="LiveId" clId="{CA017E06-FD01-4667-B4EA-AD152219FBC8}" dt="2020-11-20T03:56:46.380" v="1837" actId="962"/>
          <ac:picMkLst>
            <pc:docMk/>
            <pc:sldMk cId="474956495" sldId="309"/>
            <ac:picMk id="5" creationId="{3AC5FD50-C5E2-49CD-9E9D-968C1DFA77F7}"/>
          </ac:picMkLst>
        </pc:picChg>
      </pc:sldChg>
      <pc:sldChg chg="addSp delSp modSp new del mod">
        <pc:chgData name="Rashmitha Varma" userId="7206b81e6a3499ff" providerId="LiveId" clId="{CA017E06-FD01-4667-B4EA-AD152219FBC8}" dt="2020-11-20T09:26:24.539" v="4273" actId="47"/>
        <pc:sldMkLst>
          <pc:docMk/>
          <pc:sldMk cId="4128372722" sldId="310"/>
        </pc:sldMkLst>
        <pc:spChg chg="del">
          <ac:chgData name="Rashmitha Varma" userId="7206b81e6a3499ff" providerId="LiveId" clId="{CA017E06-FD01-4667-B4EA-AD152219FBC8}" dt="2020-11-20T03:57:35.407" v="1838" actId="931"/>
          <ac:spMkLst>
            <pc:docMk/>
            <pc:sldMk cId="4128372722" sldId="310"/>
            <ac:spMk id="3" creationId="{FD374EE4-C026-42C6-9DB3-F8037A50D759}"/>
          </ac:spMkLst>
        </pc:spChg>
        <pc:picChg chg="add mod">
          <ac:chgData name="Rashmitha Varma" userId="7206b81e6a3499ff" providerId="LiveId" clId="{CA017E06-FD01-4667-B4EA-AD152219FBC8}" dt="2020-11-20T03:57:36.703" v="1840" actId="962"/>
          <ac:picMkLst>
            <pc:docMk/>
            <pc:sldMk cId="4128372722" sldId="310"/>
            <ac:picMk id="5" creationId="{76200D48-BCFD-4624-8860-31B4E8AAAF97}"/>
          </ac:picMkLst>
        </pc:picChg>
      </pc:sldChg>
      <pc:sldChg chg="addSp delSp modSp new del mod">
        <pc:chgData name="Rashmitha Varma" userId="7206b81e6a3499ff" providerId="LiveId" clId="{CA017E06-FD01-4667-B4EA-AD152219FBC8}" dt="2020-11-20T09:26:24.703" v="4274" actId="47"/>
        <pc:sldMkLst>
          <pc:docMk/>
          <pc:sldMk cId="3567560" sldId="311"/>
        </pc:sldMkLst>
        <pc:spChg chg="del">
          <ac:chgData name="Rashmitha Varma" userId="7206b81e6a3499ff" providerId="LiveId" clId="{CA017E06-FD01-4667-B4EA-AD152219FBC8}" dt="2020-11-20T04:01:49.905" v="1841" actId="931"/>
          <ac:spMkLst>
            <pc:docMk/>
            <pc:sldMk cId="3567560" sldId="311"/>
            <ac:spMk id="3" creationId="{269E1054-5A9B-4AA1-AFE9-68E37D0B4321}"/>
          </ac:spMkLst>
        </pc:spChg>
        <pc:picChg chg="add mod">
          <ac:chgData name="Rashmitha Varma" userId="7206b81e6a3499ff" providerId="LiveId" clId="{CA017E06-FD01-4667-B4EA-AD152219FBC8}" dt="2020-11-20T04:01:51.114" v="1843" actId="962"/>
          <ac:picMkLst>
            <pc:docMk/>
            <pc:sldMk cId="3567560" sldId="311"/>
            <ac:picMk id="5" creationId="{6A23D8F8-7214-48FA-98A4-DE0BD4052216}"/>
          </ac:picMkLst>
        </pc:picChg>
      </pc:sldChg>
      <pc:sldChg chg="addSp delSp modSp new del mod">
        <pc:chgData name="Rashmitha Varma" userId="7206b81e6a3499ff" providerId="LiveId" clId="{CA017E06-FD01-4667-B4EA-AD152219FBC8}" dt="2020-11-20T09:26:24.848" v="4275" actId="47"/>
        <pc:sldMkLst>
          <pc:docMk/>
          <pc:sldMk cId="886548131" sldId="312"/>
        </pc:sldMkLst>
        <pc:spChg chg="del">
          <ac:chgData name="Rashmitha Varma" userId="7206b81e6a3499ff" providerId="LiveId" clId="{CA017E06-FD01-4667-B4EA-AD152219FBC8}" dt="2020-11-20T04:04:02.429" v="1844" actId="931"/>
          <ac:spMkLst>
            <pc:docMk/>
            <pc:sldMk cId="886548131" sldId="312"/>
            <ac:spMk id="3" creationId="{19E798B2-8CC7-442C-8515-50BB3FA68BEE}"/>
          </ac:spMkLst>
        </pc:spChg>
        <pc:picChg chg="add mod">
          <ac:chgData name="Rashmitha Varma" userId="7206b81e6a3499ff" providerId="LiveId" clId="{CA017E06-FD01-4667-B4EA-AD152219FBC8}" dt="2020-11-20T04:04:03.741" v="1846" actId="962"/>
          <ac:picMkLst>
            <pc:docMk/>
            <pc:sldMk cId="886548131" sldId="312"/>
            <ac:picMk id="5" creationId="{50EA950E-3649-4FDC-93B4-E81A7F6237A8}"/>
          </ac:picMkLst>
        </pc:picChg>
      </pc:sldChg>
      <pc:sldChg chg="addSp delSp modSp new del mod">
        <pc:chgData name="Rashmitha Varma" userId="7206b81e6a3499ff" providerId="LiveId" clId="{CA017E06-FD01-4667-B4EA-AD152219FBC8}" dt="2020-11-20T09:26:25.051" v="4276" actId="47"/>
        <pc:sldMkLst>
          <pc:docMk/>
          <pc:sldMk cId="619719426" sldId="313"/>
        </pc:sldMkLst>
        <pc:spChg chg="del">
          <ac:chgData name="Rashmitha Varma" userId="7206b81e6a3499ff" providerId="LiveId" clId="{CA017E06-FD01-4667-B4EA-AD152219FBC8}" dt="2020-11-20T04:04:44.174" v="1854" actId="931"/>
          <ac:spMkLst>
            <pc:docMk/>
            <pc:sldMk cId="619719426" sldId="313"/>
            <ac:spMk id="3" creationId="{9262E339-18E9-475A-AFCB-BBCF69E1D540}"/>
          </ac:spMkLst>
        </pc:spChg>
        <pc:picChg chg="add mod">
          <ac:chgData name="Rashmitha Varma" userId="7206b81e6a3499ff" providerId="LiveId" clId="{CA017E06-FD01-4667-B4EA-AD152219FBC8}" dt="2020-11-20T04:04:45.707" v="1856" actId="962"/>
          <ac:picMkLst>
            <pc:docMk/>
            <pc:sldMk cId="619719426" sldId="313"/>
            <ac:picMk id="5" creationId="{2C8D7B18-1612-44B8-BCDA-8A3F84299184}"/>
          </ac:picMkLst>
        </pc:picChg>
      </pc:sldChg>
      <pc:sldChg chg="addSp delSp modSp new del mod">
        <pc:chgData name="Rashmitha Varma" userId="7206b81e6a3499ff" providerId="LiveId" clId="{CA017E06-FD01-4667-B4EA-AD152219FBC8}" dt="2020-11-20T09:26:25.199" v="4277" actId="47"/>
        <pc:sldMkLst>
          <pc:docMk/>
          <pc:sldMk cId="1186863009" sldId="314"/>
        </pc:sldMkLst>
        <pc:spChg chg="del">
          <ac:chgData name="Rashmitha Varma" userId="7206b81e6a3499ff" providerId="LiveId" clId="{CA017E06-FD01-4667-B4EA-AD152219FBC8}" dt="2020-11-20T04:05:45.780" v="1857" actId="931"/>
          <ac:spMkLst>
            <pc:docMk/>
            <pc:sldMk cId="1186863009" sldId="314"/>
            <ac:spMk id="3" creationId="{057E9ACF-538F-4D33-B1C2-DD4E248D6E0A}"/>
          </ac:spMkLst>
        </pc:spChg>
        <pc:picChg chg="add mod">
          <ac:chgData name="Rashmitha Varma" userId="7206b81e6a3499ff" providerId="LiveId" clId="{CA017E06-FD01-4667-B4EA-AD152219FBC8}" dt="2020-11-20T04:05:46.680" v="1859" actId="962"/>
          <ac:picMkLst>
            <pc:docMk/>
            <pc:sldMk cId="1186863009" sldId="314"/>
            <ac:picMk id="5" creationId="{F7B7CBB7-25D8-4731-ADBE-E765423C5879}"/>
          </ac:picMkLst>
        </pc:picChg>
      </pc:sldChg>
      <pc:sldChg chg="new del">
        <pc:chgData name="Rashmitha Varma" userId="7206b81e6a3499ff" providerId="LiveId" clId="{CA017E06-FD01-4667-B4EA-AD152219FBC8}" dt="2020-11-20T09:26:25.362" v="4278" actId="47"/>
        <pc:sldMkLst>
          <pc:docMk/>
          <pc:sldMk cId="1984124425" sldId="315"/>
        </pc:sldMkLst>
      </pc:sldChg>
      <pc:sldChg chg="new del">
        <pc:chgData name="Rashmitha Varma" userId="7206b81e6a3499ff" providerId="LiveId" clId="{CA017E06-FD01-4667-B4EA-AD152219FBC8}" dt="2020-11-20T09:26:25.499" v="4279" actId="47"/>
        <pc:sldMkLst>
          <pc:docMk/>
          <pc:sldMk cId="1865520330" sldId="316"/>
        </pc:sldMkLst>
      </pc:sldChg>
      <pc:sldChg chg="new del">
        <pc:chgData name="Rashmitha Varma" userId="7206b81e6a3499ff" providerId="LiveId" clId="{CA017E06-FD01-4667-B4EA-AD152219FBC8}" dt="2020-11-20T09:26:25.662" v="4280" actId="47"/>
        <pc:sldMkLst>
          <pc:docMk/>
          <pc:sldMk cId="294799289" sldId="317"/>
        </pc:sldMkLst>
      </pc:sldChg>
      <pc:sldChg chg="new del">
        <pc:chgData name="Rashmitha Varma" userId="7206b81e6a3499ff" providerId="LiveId" clId="{CA017E06-FD01-4667-B4EA-AD152219FBC8}" dt="2020-11-20T09:26:25.818" v="4281" actId="47"/>
        <pc:sldMkLst>
          <pc:docMk/>
          <pc:sldMk cId="1869231074" sldId="318"/>
        </pc:sldMkLst>
      </pc:sldChg>
      <pc:sldChg chg="new del">
        <pc:chgData name="Rashmitha Varma" userId="7206b81e6a3499ff" providerId="LiveId" clId="{CA017E06-FD01-4667-B4EA-AD152219FBC8}" dt="2020-11-20T09:26:25.984" v="4282" actId="47"/>
        <pc:sldMkLst>
          <pc:docMk/>
          <pc:sldMk cId="1514171449" sldId="319"/>
        </pc:sldMkLst>
      </pc:sldChg>
      <pc:sldChg chg="modSp new mod">
        <pc:chgData name="Rashmitha Varma" userId="7206b81e6a3499ff" providerId="LiveId" clId="{CA017E06-FD01-4667-B4EA-AD152219FBC8}" dt="2020-11-20T08:39:17.931" v="4191" actId="20577"/>
        <pc:sldMkLst>
          <pc:docMk/>
          <pc:sldMk cId="1457561346" sldId="320"/>
        </pc:sldMkLst>
        <pc:spChg chg="mod">
          <ac:chgData name="Rashmitha Varma" userId="7206b81e6a3499ff" providerId="LiveId" clId="{CA017E06-FD01-4667-B4EA-AD152219FBC8}" dt="2020-11-20T08:39:17.931" v="4191" actId="20577"/>
          <ac:spMkLst>
            <pc:docMk/>
            <pc:sldMk cId="1457561346" sldId="320"/>
            <ac:spMk id="2" creationId="{8653F21F-F93F-4049-B69A-694E52F3509C}"/>
          </ac:spMkLst>
        </pc:spChg>
        <pc:spChg chg="mod">
          <ac:chgData name="Rashmitha Varma" userId="7206b81e6a3499ff" providerId="LiveId" clId="{CA017E06-FD01-4667-B4EA-AD152219FBC8}" dt="2020-11-20T08:38:12.696" v="4175" actId="20577"/>
          <ac:spMkLst>
            <pc:docMk/>
            <pc:sldMk cId="1457561346" sldId="320"/>
            <ac:spMk id="3" creationId="{04ACBF1E-03A2-43AE-A916-BAB4F2186E4D}"/>
          </ac:spMkLst>
        </pc:spChg>
      </pc:sldChg>
      <pc:sldChg chg="addSp delSp modSp new mod ord setBg">
        <pc:chgData name="Rashmitha Varma" userId="7206b81e6a3499ff" providerId="LiveId" clId="{CA017E06-FD01-4667-B4EA-AD152219FBC8}" dt="2020-11-20T08:39:38.169" v="4193"/>
        <pc:sldMkLst>
          <pc:docMk/>
          <pc:sldMk cId="151227379" sldId="321"/>
        </pc:sldMkLst>
        <pc:spChg chg="mod">
          <ac:chgData name="Rashmitha Varma" userId="7206b81e6a3499ff" providerId="LiveId" clId="{CA017E06-FD01-4667-B4EA-AD152219FBC8}" dt="2020-11-20T08:16:01.247" v="2930" actId="26606"/>
          <ac:spMkLst>
            <pc:docMk/>
            <pc:sldMk cId="151227379" sldId="321"/>
            <ac:spMk id="2" creationId="{E7D98ABE-28BF-4D9C-ABD5-2747996F4F56}"/>
          </ac:spMkLst>
        </pc:spChg>
        <pc:spChg chg="del mod">
          <ac:chgData name="Rashmitha Varma" userId="7206b81e6a3499ff" providerId="LiveId" clId="{CA017E06-FD01-4667-B4EA-AD152219FBC8}" dt="2020-11-20T08:16:01.247" v="2930" actId="26606"/>
          <ac:spMkLst>
            <pc:docMk/>
            <pc:sldMk cId="151227379" sldId="321"/>
            <ac:spMk id="3" creationId="{DBE0E120-A651-4FD6-B40B-51E3A5F6D11D}"/>
          </ac:spMkLst>
        </pc:spChg>
        <pc:spChg chg="add">
          <ac:chgData name="Rashmitha Varma" userId="7206b81e6a3499ff" providerId="LiveId" clId="{CA017E06-FD01-4667-B4EA-AD152219FBC8}" dt="2020-11-20T08:16:01.247" v="2930" actId="26606"/>
          <ac:spMkLst>
            <pc:docMk/>
            <pc:sldMk cId="151227379" sldId="321"/>
            <ac:spMk id="9" creationId="{B819A166-7571-4003-A6B8-B62034C3ED30}"/>
          </ac:spMkLst>
        </pc:spChg>
        <pc:graphicFrameChg chg="add mod">
          <ac:chgData name="Rashmitha Varma" userId="7206b81e6a3499ff" providerId="LiveId" clId="{CA017E06-FD01-4667-B4EA-AD152219FBC8}" dt="2020-11-20T08:21:52.977" v="3146" actId="113"/>
          <ac:graphicFrameMkLst>
            <pc:docMk/>
            <pc:sldMk cId="151227379" sldId="321"/>
            <ac:graphicFrameMk id="5" creationId="{ED40179F-0A8F-4A57-9A41-8628FA3E2ACA}"/>
          </ac:graphicFrameMkLst>
        </pc:graphicFrameChg>
      </pc:sldChg>
      <pc:sldChg chg="addSp delSp modSp new mod ord setBg">
        <pc:chgData name="Rashmitha Varma" userId="7206b81e6a3499ff" providerId="LiveId" clId="{CA017E06-FD01-4667-B4EA-AD152219FBC8}" dt="2020-11-20T08:39:47.995" v="4195"/>
        <pc:sldMkLst>
          <pc:docMk/>
          <pc:sldMk cId="1604730949" sldId="322"/>
        </pc:sldMkLst>
        <pc:spChg chg="mod">
          <ac:chgData name="Rashmitha Varma" userId="7206b81e6a3499ff" providerId="LiveId" clId="{CA017E06-FD01-4667-B4EA-AD152219FBC8}" dt="2020-11-20T08:26:33.767" v="3540" actId="26606"/>
          <ac:spMkLst>
            <pc:docMk/>
            <pc:sldMk cId="1604730949" sldId="322"/>
            <ac:spMk id="2" creationId="{5C3724A6-3002-4ABC-BB41-9AC039A712FF}"/>
          </ac:spMkLst>
        </pc:spChg>
        <pc:spChg chg="del mod">
          <ac:chgData name="Rashmitha Varma" userId="7206b81e6a3499ff" providerId="LiveId" clId="{CA017E06-FD01-4667-B4EA-AD152219FBC8}" dt="2020-11-20T08:26:33.767" v="3540" actId="26606"/>
          <ac:spMkLst>
            <pc:docMk/>
            <pc:sldMk cId="1604730949" sldId="322"/>
            <ac:spMk id="3" creationId="{01A8D2B6-4B11-449B-A0F3-BA611B6AB442}"/>
          </ac:spMkLst>
        </pc:spChg>
        <pc:spChg chg="add">
          <ac:chgData name="Rashmitha Varma" userId="7206b81e6a3499ff" providerId="LiveId" clId="{CA017E06-FD01-4667-B4EA-AD152219FBC8}" dt="2020-11-20T08:26:33.767" v="3540" actId="26606"/>
          <ac:spMkLst>
            <pc:docMk/>
            <pc:sldMk cId="1604730949" sldId="322"/>
            <ac:spMk id="9" creationId="{68575C10-8187-4AC4-AD72-C754EAFD2867}"/>
          </ac:spMkLst>
        </pc:spChg>
        <pc:graphicFrameChg chg="add mod">
          <ac:chgData name="Rashmitha Varma" userId="7206b81e6a3499ff" providerId="LiveId" clId="{CA017E06-FD01-4667-B4EA-AD152219FBC8}" dt="2020-11-20T08:29:39.819" v="3587" actId="113"/>
          <ac:graphicFrameMkLst>
            <pc:docMk/>
            <pc:sldMk cId="1604730949" sldId="322"/>
            <ac:graphicFrameMk id="5" creationId="{6F32D01D-D70F-403B-9EA9-9D23278B1BA2}"/>
          </ac:graphicFrameMkLst>
        </pc:graphicFrameChg>
        <pc:cxnChg chg="add">
          <ac:chgData name="Rashmitha Varma" userId="7206b81e6a3499ff" providerId="LiveId" clId="{CA017E06-FD01-4667-B4EA-AD152219FBC8}" dt="2020-11-20T08:26:33.767" v="3540" actId="26606"/>
          <ac:cxnSpMkLst>
            <pc:docMk/>
            <pc:sldMk cId="1604730949" sldId="322"/>
            <ac:cxnSpMk id="11" creationId="{74E776C9-ED67-41B7-B3A3-4DF76EF3ACEE}"/>
          </ac:cxnSpMkLst>
        </pc:cxnChg>
      </pc:sldChg>
      <pc:sldChg chg="addSp delSp modSp new mod ord setBg">
        <pc:chgData name="Rashmitha Varma" userId="7206b81e6a3499ff" providerId="LiveId" clId="{CA017E06-FD01-4667-B4EA-AD152219FBC8}" dt="2020-11-20T08:39:54.883" v="4197"/>
        <pc:sldMkLst>
          <pc:docMk/>
          <pc:sldMk cId="1235716768" sldId="323"/>
        </pc:sldMkLst>
        <pc:spChg chg="mod">
          <ac:chgData name="Rashmitha Varma" userId="7206b81e6a3499ff" providerId="LiveId" clId="{CA017E06-FD01-4667-B4EA-AD152219FBC8}" dt="2020-11-20T08:36:34.633" v="4098" actId="26606"/>
          <ac:spMkLst>
            <pc:docMk/>
            <pc:sldMk cId="1235716768" sldId="323"/>
            <ac:spMk id="2" creationId="{5F536FA5-BC2C-45DC-9246-D6B5A5CCE5A0}"/>
          </ac:spMkLst>
        </pc:spChg>
        <pc:spChg chg="del mod">
          <ac:chgData name="Rashmitha Varma" userId="7206b81e6a3499ff" providerId="LiveId" clId="{CA017E06-FD01-4667-B4EA-AD152219FBC8}" dt="2020-11-20T08:36:34.633" v="4098" actId="26606"/>
          <ac:spMkLst>
            <pc:docMk/>
            <pc:sldMk cId="1235716768" sldId="323"/>
            <ac:spMk id="3" creationId="{4157CB8E-884B-42FF-BE6A-1222B5D64DAC}"/>
          </ac:spMkLst>
        </pc:spChg>
        <pc:spChg chg="add">
          <ac:chgData name="Rashmitha Varma" userId="7206b81e6a3499ff" providerId="LiveId" clId="{CA017E06-FD01-4667-B4EA-AD152219FBC8}" dt="2020-11-20T08:36:34.633" v="4098" actId="26606"/>
          <ac:spMkLst>
            <pc:docMk/>
            <pc:sldMk cId="1235716768" sldId="323"/>
            <ac:spMk id="9" creationId="{B819A166-7571-4003-A6B8-B62034C3ED30}"/>
          </ac:spMkLst>
        </pc:spChg>
        <pc:graphicFrameChg chg="add mod">
          <ac:chgData name="Rashmitha Varma" userId="7206b81e6a3499ff" providerId="LiveId" clId="{CA017E06-FD01-4667-B4EA-AD152219FBC8}" dt="2020-11-20T08:37:36.824" v="4174" actId="113"/>
          <ac:graphicFrameMkLst>
            <pc:docMk/>
            <pc:sldMk cId="1235716768" sldId="323"/>
            <ac:graphicFrameMk id="5" creationId="{26F7EBA1-18A6-4995-8553-A227BE583B90}"/>
          </ac:graphicFrameMkLst>
        </pc:graphicFrameChg>
      </pc:sldChg>
      <pc:sldChg chg="modSp new mod">
        <pc:chgData name="Rashmitha Varma" userId="7206b81e6a3499ff" providerId="LiveId" clId="{CA017E06-FD01-4667-B4EA-AD152219FBC8}" dt="2020-11-20T08:58:30.871" v="4223" actId="20577"/>
        <pc:sldMkLst>
          <pc:docMk/>
          <pc:sldMk cId="375061560" sldId="324"/>
        </pc:sldMkLst>
        <pc:spChg chg="mod">
          <ac:chgData name="Rashmitha Varma" userId="7206b81e6a3499ff" providerId="LiveId" clId="{CA017E06-FD01-4667-B4EA-AD152219FBC8}" dt="2020-11-20T08:58:30.871" v="4223" actId="20577"/>
          <ac:spMkLst>
            <pc:docMk/>
            <pc:sldMk cId="375061560" sldId="324"/>
            <ac:spMk id="2" creationId="{11B8F120-3863-457A-A814-0FFC154386E7}"/>
          </ac:spMkLst>
        </pc:spChg>
      </pc:sldChg>
      <pc:sldChg chg="modSp new mod">
        <pc:chgData name="Rashmitha Varma" userId="7206b81e6a3499ff" providerId="LiveId" clId="{CA017E06-FD01-4667-B4EA-AD152219FBC8}" dt="2020-11-20T08:58:55.425" v="4249" actId="20577"/>
        <pc:sldMkLst>
          <pc:docMk/>
          <pc:sldMk cId="963534319" sldId="325"/>
        </pc:sldMkLst>
        <pc:spChg chg="mod">
          <ac:chgData name="Rashmitha Varma" userId="7206b81e6a3499ff" providerId="LiveId" clId="{CA017E06-FD01-4667-B4EA-AD152219FBC8}" dt="2020-11-20T08:58:55.425" v="4249" actId="20577"/>
          <ac:spMkLst>
            <pc:docMk/>
            <pc:sldMk cId="963534319" sldId="325"/>
            <ac:spMk id="2" creationId="{74AF2370-8DF8-4B01-9692-C272C1C68140}"/>
          </ac:spMkLst>
        </pc:spChg>
      </pc:sldChg>
      <pc:sldChg chg="modSp new mod">
        <pc:chgData name="Rashmitha Varma" userId="7206b81e6a3499ff" providerId="LiveId" clId="{CA017E06-FD01-4667-B4EA-AD152219FBC8}" dt="2020-11-20T17:55:55.280" v="5231" actId="20577"/>
        <pc:sldMkLst>
          <pc:docMk/>
          <pc:sldMk cId="50327191" sldId="326"/>
        </pc:sldMkLst>
        <pc:spChg chg="mod">
          <ac:chgData name="Rashmitha Varma" userId="7206b81e6a3499ff" providerId="LiveId" clId="{CA017E06-FD01-4667-B4EA-AD152219FBC8}" dt="2020-11-20T08:59:08.704" v="4263" actId="20577"/>
          <ac:spMkLst>
            <pc:docMk/>
            <pc:sldMk cId="50327191" sldId="326"/>
            <ac:spMk id="2" creationId="{2CE7EEFE-911D-4209-93A2-D621C9F0621A}"/>
          </ac:spMkLst>
        </pc:spChg>
        <pc:spChg chg="mod">
          <ac:chgData name="Rashmitha Varma" userId="7206b81e6a3499ff" providerId="LiveId" clId="{CA017E06-FD01-4667-B4EA-AD152219FBC8}" dt="2020-11-20T17:55:55.280" v="5231" actId="20577"/>
          <ac:spMkLst>
            <pc:docMk/>
            <pc:sldMk cId="50327191" sldId="326"/>
            <ac:spMk id="3" creationId="{62DA2AEA-2E83-4558-BF8E-E28138443D50}"/>
          </ac:spMkLst>
        </pc:spChg>
      </pc:sldChg>
      <pc:sldChg chg="addSp delSp modSp new mod setBg">
        <pc:chgData name="Rashmitha Varma" userId="7206b81e6a3499ff" providerId="LiveId" clId="{CA017E06-FD01-4667-B4EA-AD152219FBC8}" dt="2020-11-20T17:39:40.044" v="4699" actId="20577"/>
        <pc:sldMkLst>
          <pc:docMk/>
          <pc:sldMk cId="2866395051" sldId="327"/>
        </pc:sldMkLst>
        <pc:spChg chg="mod">
          <ac:chgData name="Rashmitha Varma" userId="7206b81e6a3499ff" providerId="LiveId" clId="{CA017E06-FD01-4667-B4EA-AD152219FBC8}" dt="2020-11-20T17:39:40.044" v="4699" actId="20577"/>
          <ac:spMkLst>
            <pc:docMk/>
            <pc:sldMk cId="2866395051" sldId="327"/>
            <ac:spMk id="2" creationId="{C5CBED12-1B2C-49B8-BD78-BA75DFBF1520}"/>
          </ac:spMkLst>
        </pc:spChg>
        <pc:spChg chg="del">
          <ac:chgData name="Rashmitha Varma" userId="7206b81e6a3499ff" providerId="LiveId" clId="{CA017E06-FD01-4667-B4EA-AD152219FBC8}" dt="2020-11-20T17:24:00.209" v="4324" actId="22"/>
          <ac:spMkLst>
            <pc:docMk/>
            <pc:sldMk cId="2866395051" sldId="327"/>
            <ac:spMk id="3" creationId="{CD8648AF-17E2-4189-BED6-C8DCEAD74F37}"/>
          </ac:spMkLst>
        </pc:spChg>
        <pc:spChg chg="add">
          <ac:chgData name="Rashmitha Varma" userId="7206b81e6a3499ff" providerId="LiveId" clId="{CA017E06-FD01-4667-B4EA-AD152219FBC8}" dt="2020-11-20T17:24:45.157" v="4325" actId="26606"/>
          <ac:spMkLst>
            <pc:docMk/>
            <pc:sldMk cId="2866395051" sldId="327"/>
            <ac:spMk id="10" creationId="{16C5FA50-8D52-4617-AF91-5C7B1C8352F1}"/>
          </ac:spMkLst>
        </pc:spChg>
        <pc:spChg chg="add">
          <ac:chgData name="Rashmitha Varma" userId="7206b81e6a3499ff" providerId="LiveId" clId="{CA017E06-FD01-4667-B4EA-AD152219FBC8}" dt="2020-11-20T17:24:45.157" v="4325" actId="26606"/>
          <ac:spMkLst>
            <pc:docMk/>
            <pc:sldMk cId="2866395051" sldId="327"/>
            <ac:spMk id="12" creationId="{E223798C-12AD-4B0C-A50C-D676347D67CF}"/>
          </ac:spMkLst>
        </pc:spChg>
        <pc:picChg chg="add mod ord">
          <ac:chgData name="Rashmitha Varma" userId="7206b81e6a3499ff" providerId="LiveId" clId="{CA017E06-FD01-4667-B4EA-AD152219FBC8}" dt="2020-11-20T17:24:45.157" v="4325" actId="26606"/>
          <ac:picMkLst>
            <pc:docMk/>
            <pc:sldMk cId="2866395051" sldId="327"/>
            <ac:picMk id="5" creationId="{B346675D-B834-4DB5-88B7-DEBDD424A178}"/>
          </ac:picMkLst>
        </pc:picChg>
      </pc:sldChg>
      <pc:sldChg chg="addSp delSp modSp new mod setBg">
        <pc:chgData name="Rashmitha Varma" userId="7206b81e6a3499ff" providerId="LiveId" clId="{CA017E06-FD01-4667-B4EA-AD152219FBC8}" dt="2020-11-20T17:46:35.923" v="4828" actId="20577"/>
        <pc:sldMkLst>
          <pc:docMk/>
          <pc:sldMk cId="3569790461" sldId="328"/>
        </pc:sldMkLst>
        <pc:spChg chg="mod">
          <ac:chgData name="Rashmitha Varma" userId="7206b81e6a3499ff" providerId="LiveId" clId="{CA017E06-FD01-4667-B4EA-AD152219FBC8}" dt="2020-11-20T17:46:35.923" v="4828" actId="20577"/>
          <ac:spMkLst>
            <pc:docMk/>
            <pc:sldMk cId="3569790461" sldId="328"/>
            <ac:spMk id="2" creationId="{8A45D0F7-89FD-4BB8-9F7B-6A0F7A665F5E}"/>
          </ac:spMkLst>
        </pc:spChg>
        <pc:spChg chg="del">
          <ac:chgData name="Rashmitha Varma" userId="7206b81e6a3499ff" providerId="LiveId" clId="{CA017E06-FD01-4667-B4EA-AD152219FBC8}" dt="2020-11-20T17:25:18.244" v="4326"/>
          <ac:spMkLst>
            <pc:docMk/>
            <pc:sldMk cId="3569790461" sldId="328"/>
            <ac:spMk id="3" creationId="{0C81C700-5ADA-4087-8028-7C61863C1F31}"/>
          </ac:spMkLst>
        </pc:spChg>
        <pc:spChg chg="add">
          <ac:chgData name="Rashmitha Varma" userId="7206b81e6a3499ff" providerId="LiveId" clId="{CA017E06-FD01-4667-B4EA-AD152219FBC8}" dt="2020-11-20T17:25:23.714" v="4327" actId="26606"/>
          <ac:spMkLst>
            <pc:docMk/>
            <pc:sldMk cId="3569790461" sldId="328"/>
            <ac:spMk id="71" creationId="{16C5FA50-8D52-4617-AF91-5C7B1C8352F1}"/>
          </ac:spMkLst>
        </pc:spChg>
        <pc:spChg chg="add">
          <ac:chgData name="Rashmitha Varma" userId="7206b81e6a3499ff" providerId="LiveId" clId="{CA017E06-FD01-4667-B4EA-AD152219FBC8}" dt="2020-11-20T17:25:23.714" v="4327" actId="26606"/>
          <ac:spMkLst>
            <pc:docMk/>
            <pc:sldMk cId="3569790461" sldId="328"/>
            <ac:spMk id="73" creationId="{E223798C-12AD-4B0C-A50C-D676347D67CF}"/>
          </ac:spMkLst>
        </pc:spChg>
        <pc:picChg chg="add mod">
          <ac:chgData name="Rashmitha Varma" userId="7206b81e6a3499ff" providerId="LiveId" clId="{CA017E06-FD01-4667-B4EA-AD152219FBC8}" dt="2020-11-20T17:25:23.714" v="4327" actId="26606"/>
          <ac:picMkLst>
            <pc:docMk/>
            <pc:sldMk cId="3569790461" sldId="328"/>
            <ac:picMk id="1026" creationId="{E4D15D5C-0D25-40BF-ABFB-078054D39118}"/>
          </ac:picMkLst>
        </pc:picChg>
      </pc:sldChg>
      <pc:sldChg chg="addSp delSp modSp new mod setBg">
        <pc:chgData name="Rashmitha Varma" userId="7206b81e6a3499ff" providerId="LiveId" clId="{CA017E06-FD01-4667-B4EA-AD152219FBC8}" dt="2020-11-20T17:45:40.756" v="4801" actId="20577"/>
        <pc:sldMkLst>
          <pc:docMk/>
          <pc:sldMk cId="3860628574" sldId="329"/>
        </pc:sldMkLst>
        <pc:spChg chg="mod">
          <ac:chgData name="Rashmitha Varma" userId="7206b81e6a3499ff" providerId="LiveId" clId="{CA017E06-FD01-4667-B4EA-AD152219FBC8}" dt="2020-11-20T17:45:40.756" v="4801" actId="20577"/>
          <ac:spMkLst>
            <pc:docMk/>
            <pc:sldMk cId="3860628574" sldId="329"/>
            <ac:spMk id="2" creationId="{0006CB57-9934-4D5E-A9ED-8611256A1919}"/>
          </ac:spMkLst>
        </pc:spChg>
        <pc:spChg chg="del">
          <ac:chgData name="Rashmitha Varma" userId="7206b81e6a3499ff" providerId="LiveId" clId="{CA017E06-FD01-4667-B4EA-AD152219FBC8}" dt="2020-11-20T17:25:55.936" v="4328"/>
          <ac:spMkLst>
            <pc:docMk/>
            <pc:sldMk cId="3860628574" sldId="329"/>
            <ac:spMk id="3" creationId="{E86BC865-DAA9-4E4E-A188-0F91B3CDB088}"/>
          </ac:spMkLst>
        </pc:spChg>
        <pc:spChg chg="add">
          <ac:chgData name="Rashmitha Varma" userId="7206b81e6a3499ff" providerId="LiveId" clId="{CA017E06-FD01-4667-B4EA-AD152219FBC8}" dt="2020-11-20T17:25:58.853" v="4329" actId="26606"/>
          <ac:spMkLst>
            <pc:docMk/>
            <pc:sldMk cId="3860628574" sldId="329"/>
            <ac:spMk id="71" creationId="{16C5FA50-8D52-4617-AF91-5C7B1C8352F1}"/>
          </ac:spMkLst>
        </pc:spChg>
        <pc:spChg chg="add">
          <ac:chgData name="Rashmitha Varma" userId="7206b81e6a3499ff" providerId="LiveId" clId="{CA017E06-FD01-4667-B4EA-AD152219FBC8}" dt="2020-11-20T17:25:58.853" v="4329" actId="26606"/>
          <ac:spMkLst>
            <pc:docMk/>
            <pc:sldMk cId="3860628574" sldId="329"/>
            <ac:spMk id="73" creationId="{E223798C-12AD-4B0C-A50C-D676347D67CF}"/>
          </ac:spMkLst>
        </pc:spChg>
        <pc:picChg chg="add mod">
          <ac:chgData name="Rashmitha Varma" userId="7206b81e6a3499ff" providerId="LiveId" clId="{CA017E06-FD01-4667-B4EA-AD152219FBC8}" dt="2020-11-20T17:25:58.853" v="4329" actId="26606"/>
          <ac:picMkLst>
            <pc:docMk/>
            <pc:sldMk cId="3860628574" sldId="329"/>
            <ac:picMk id="2050" creationId="{842E162B-65FA-4101-8FAE-3D7DBDFD9634}"/>
          </ac:picMkLst>
        </pc:picChg>
      </pc:sldChg>
      <pc:sldChg chg="addSp delSp modSp new mod setBg">
        <pc:chgData name="Rashmitha Varma" userId="7206b81e6a3499ff" providerId="LiveId" clId="{CA017E06-FD01-4667-B4EA-AD152219FBC8}" dt="2020-11-20T17:40:13.991" v="4766" actId="20577"/>
        <pc:sldMkLst>
          <pc:docMk/>
          <pc:sldMk cId="2530848401" sldId="330"/>
        </pc:sldMkLst>
        <pc:spChg chg="mod">
          <ac:chgData name="Rashmitha Varma" userId="7206b81e6a3499ff" providerId="LiveId" clId="{CA017E06-FD01-4667-B4EA-AD152219FBC8}" dt="2020-11-20T17:40:13.991" v="4766" actId="20577"/>
          <ac:spMkLst>
            <pc:docMk/>
            <pc:sldMk cId="2530848401" sldId="330"/>
            <ac:spMk id="2" creationId="{40856785-026F-406A-AD0B-C5FC4D821C44}"/>
          </ac:spMkLst>
        </pc:spChg>
        <pc:spChg chg="del">
          <ac:chgData name="Rashmitha Varma" userId="7206b81e6a3499ff" providerId="LiveId" clId="{CA017E06-FD01-4667-B4EA-AD152219FBC8}" dt="2020-11-20T17:26:49.953" v="4330" actId="22"/>
          <ac:spMkLst>
            <pc:docMk/>
            <pc:sldMk cId="2530848401" sldId="330"/>
            <ac:spMk id="3" creationId="{1E7F9D23-8A5C-4C74-B9FB-006FA7374705}"/>
          </ac:spMkLst>
        </pc:spChg>
        <pc:spChg chg="add">
          <ac:chgData name="Rashmitha Varma" userId="7206b81e6a3499ff" providerId="LiveId" clId="{CA017E06-FD01-4667-B4EA-AD152219FBC8}" dt="2020-11-20T17:26:52.041" v="4331" actId="26606"/>
          <ac:spMkLst>
            <pc:docMk/>
            <pc:sldMk cId="2530848401" sldId="330"/>
            <ac:spMk id="10" creationId="{16C5FA50-8D52-4617-AF91-5C7B1C8352F1}"/>
          </ac:spMkLst>
        </pc:spChg>
        <pc:spChg chg="add">
          <ac:chgData name="Rashmitha Varma" userId="7206b81e6a3499ff" providerId="LiveId" clId="{CA017E06-FD01-4667-B4EA-AD152219FBC8}" dt="2020-11-20T17:26:52.041" v="4331" actId="26606"/>
          <ac:spMkLst>
            <pc:docMk/>
            <pc:sldMk cId="2530848401" sldId="330"/>
            <ac:spMk id="12" creationId="{E223798C-12AD-4B0C-A50C-D676347D67CF}"/>
          </ac:spMkLst>
        </pc:spChg>
        <pc:picChg chg="add mod ord">
          <ac:chgData name="Rashmitha Varma" userId="7206b81e6a3499ff" providerId="LiveId" clId="{CA017E06-FD01-4667-B4EA-AD152219FBC8}" dt="2020-11-20T17:26:52.041" v="4331" actId="26606"/>
          <ac:picMkLst>
            <pc:docMk/>
            <pc:sldMk cId="2530848401" sldId="330"/>
            <ac:picMk id="5" creationId="{E4F1F834-00D6-43DB-BA71-54A03C5721DA}"/>
          </ac:picMkLst>
        </pc:picChg>
      </pc:sldChg>
      <pc:sldChg chg="addSp delSp modSp new mod setBg">
        <pc:chgData name="Rashmitha Varma" userId="7206b81e6a3499ff" providerId="LiveId" clId="{CA017E06-FD01-4667-B4EA-AD152219FBC8}" dt="2020-11-20T17:49:53.759" v="4885" actId="20577"/>
        <pc:sldMkLst>
          <pc:docMk/>
          <pc:sldMk cId="1752788236" sldId="331"/>
        </pc:sldMkLst>
        <pc:spChg chg="mod">
          <ac:chgData name="Rashmitha Varma" userId="7206b81e6a3499ff" providerId="LiveId" clId="{CA017E06-FD01-4667-B4EA-AD152219FBC8}" dt="2020-11-20T17:49:53.759" v="4885" actId="20577"/>
          <ac:spMkLst>
            <pc:docMk/>
            <pc:sldMk cId="1752788236" sldId="331"/>
            <ac:spMk id="2" creationId="{64137213-4BD4-404D-B43D-6AA6FE812EB0}"/>
          </ac:spMkLst>
        </pc:spChg>
        <pc:spChg chg="del">
          <ac:chgData name="Rashmitha Varma" userId="7206b81e6a3499ff" providerId="LiveId" clId="{CA017E06-FD01-4667-B4EA-AD152219FBC8}" dt="2020-11-20T17:27:09.587" v="4332"/>
          <ac:spMkLst>
            <pc:docMk/>
            <pc:sldMk cId="1752788236" sldId="331"/>
            <ac:spMk id="3" creationId="{E3F0A331-E23B-4C74-91F1-51891C82EE4D}"/>
          </ac:spMkLst>
        </pc:spChg>
        <pc:spChg chg="add">
          <ac:chgData name="Rashmitha Varma" userId="7206b81e6a3499ff" providerId="LiveId" clId="{CA017E06-FD01-4667-B4EA-AD152219FBC8}" dt="2020-11-20T17:27:12.544" v="4333" actId="26606"/>
          <ac:spMkLst>
            <pc:docMk/>
            <pc:sldMk cId="1752788236" sldId="331"/>
            <ac:spMk id="71" creationId="{16C5FA50-8D52-4617-AF91-5C7B1C8352F1}"/>
          </ac:spMkLst>
        </pc:spChg>
        <pc:spChg chg="add">
          <ac:chgData name="Rashmitha Varma" userId="7206b81e6a3499ff" providerId="LiveId" clId="{CA017E06-FD01-4667-B4EA-AD152219FBC8}" dt="2020-11-20T17:27:12.544" v="4333" actId="26606"/>
          <ac:spMkLst>
            <pc:docMk/>
            <pc:sldMk cId="1752788236" sldId="331"/>
            <ac:spMk id="73" creationId="{E223798C-12AD-4B0C-A50C-D676347D67CF}"/>
          </ac:spMkLst>
        </pc:spChg>
        <pc:picChg chg="add mod">
          <ac:chgData name="Rashmitha Varma" userId="7206b81e6a3499ff" providerId="LiveId" clId="{CA017E06-FD01-4667-B4EA-AD152219FBC8}" dt="2020-11-20T17:27:12.544" v="4333" actId="26606"/>
          <ac:picMkLst>
            <pc:docMk/>
            <pc:sldMk cId="1752788236" sldId="331"/>
            <ac:picMk id="3074" creationId="{45417CC9-D0B3-48AD-BB03-F6B6C971354D}"/>
          </ac:picMkLst>
        </pc:picChg>
      </pc:sldChg>
      <pc:sldChg chg="addSp delSp modSp new mod setBg setClrOvrMap">
        <pc:chgData name="Rashmitha Varma" userId="7206b81e6a3499ff" providerId="LiveId" clId="{CA017E06-FD01-4667-B4EA-AD152219FBC8}" dt="2020-11-20T17:39:13.993" v="4659" actId="20577"/>
        <pc:sldMkLst>
          <pc:docMk/>
          <pc:sldMk cId="4093839043" sldId="332"/>
        </pc:sldMkLst>
        <pc:spChg chg="mod">
          <ac:chgData name="Rashmitha Varma" userId="7206b81e6a3499ff" providerId="LiveId" clId="{CA017E06-FD01-4667-B4EA-AD152219FBC8}" dt="2020-11-20T17:39:13.993" v="4659" actId="20577"/>
          <ac:spMkLst>
            <pc:docMk/>
            <pc:sldMk cId="4093839043" sldId="332"/>
            <ac:spMk id="2" creationId="{AC224708-029A-4A5B-8B41-C56B74DD1C54}"/>
          </ac:spMkLst>
        </pc:spChg>
        <pc:spChg chg="del">
          <ac:chgData name="Rashmitha Varma" userId="7206b81e6a3499ff" providerId="LiveId" clId="{CA017E06-FD01-4667-B4EA-AD152219FBC8}" dt="2020-11-20T17:27:32.570" v="4334"/>
          <ac:spMkLst>
            <pc:docMk/>
            <pc:sldMk cId="4093839043" sldId="332"/>
            <ac:spMk id="3" creationId="{26F3F8FE-8C5D-455C-BF77-93C67054F069}"/>
          </ac:spMkLst>
        </pc:spChg>
        <pc:spChg chg="add del mod">
          <ac:chgData name="Rashmitha Varma" userId="7206b81e6a3499ff" providerId="LiveId" clId="{CA017E06-FD01-4667-B4EA-AD152219FBC8}" dt="2020-11-20T17:28:12.975" v="4336" actId="931"/>
          <ac:spMkLst>
            <pc:docMk/>
            <pc:sldMk cId="4093839043" sldId="332"/>
            <ac:spMk id="4" creationId="{479BD06C-C9D7-49B4-B434-124AE0A0DD10}"/>
          </ac:spMkLst>
        </pc:spChg>
        <pc:spChg chg="add del mod">
          <ac:chgData name="Rashmitha Varma" userId="7206b81e6a3499ff" providerId="LiveId" clId="{CA017E06-FD01-4667-B4EA-AD152219FBC8}" dt="2020-11-20T17:38:33.921" v="4608" actId="26606"/>
          <ac:spMkLst>
            <pc:docMk/>
            <pc:sldMk cId="4093839043" sldId="332"/>
            <ac:spMk id="8" creationId="{A3589848-A9E1-4AB2-8BC8-E58AE0BE372C}"/>
          </ac:spMkLst>
        </pc:spChg>
        <pc:spChg chg="add del">
          <ac:chgData name="Rashmitha Varma" userId="7206b81e6a3499ff" providerId="LiveId" clId="{CA017E06-FD01-4667-B4EA-AD152219FBC8}" dt="2020-11-20T17:38:33.921" v="4608" actId="26606"/>
          <ac:spMkLst>
            <pc:docMk/>
            <pc:sldMk cId="4093839043" sldId="332"/>
            <ac:spMk id="11" creationId="{16C5FA50-8D52-4617-AF91-5C7B1C8352F1}"/>
          </ac:spMkLst>
        </pc:spChg>
        <pc:spChg chg="add del">
          <ac:chgData name="Rashmitha Varma" userId="7206b81e6a3499ff" providerId="LiveId" clId="{CA017E06-FD01-4667-B4EA-AD152219FBC8}" dt="2020-11-20T17:38:33.921" v="4608" actId="26606"/>
          <ac:spMkLst>
            <pc:docMk/>
            <pc:sldMk cId="4093839043" sldId="332"/>
            <ac:spMk id="13" creationId="{E223798C-12AD-4B0C-A50C-D676347D67CF}"/>
          </ac:spMkLst>
        </pc:spChg>
        <pc:picChg chg="add del mod">
          <ac:chgData name="Rashmitha Varma" userId="7206b81e6a3499ff" providerId="LiveId" clId="{CA017E06-FD01-4667-B4EA-AD152219FBC8}" dt="2020-11-20T17:38:28.413" v="4606" actId="478"/>
          <ac:picMkLst>
            <pc:docMk/>
            <pc:sldMk cId="4093839043" sldId="332"/>
            <ac:picMk id="6" creationId="{5A601768-4A63-46B8-84D5-382B5C99DA4B}"/>
          </ac:picMkLst>
        </pc:picChg>
        <pc:picChg chg="add mod">
          <ac:chgData name="Rashmitha Varma" userId="7206b81e6a3499ff" providerId="LiveId" clId="{CA017E06-FD01-4667-B4EA-AD152219FBC8}" dt="2020-11-20T17:38:33.921" v="4608" actId="26606"/>
          <ac:picMkLst>
            <pc:docMk/>
            <pc:sldMk cId="4093839043" sldId="332"/>
            <ac:picMk id="10" creationId="{981C0255-F75D-490E-B769-9F67A601A605}"/>
          </ac:picMkLst>
        </pc:picChg>
        <pc:picChg chg="add del mod">
          <ac:chgData name="Rashmitha Varma" userId="7206b81e6a3499ff" providerId="LiveId" clId="{CA017E06-FD01-4667-B4EA-AD152219FBC8}" dt="2020-11-20T17:27:50.867" v="4335" actId="478"/>
          <ac:picMkLst>
            <pc:docMk/>
            <pc:sldMk cId="4093839043" sldId="332"/>
            <ac:picMk id="4098" creationId="{F51DE4FF-9BB0-46F1-B4F7-51638669CE9B}"/>
          </ac:picMkLst>
        </pc:picChg>
      </pc:sldChg>
      <pc:sldChg chg="addSp delSp modSp new mod setBg">
        <pc:chgData name="Rashmitha Varma" userId="7206b81e6a3499ff" providerId="LiveId" clId="{CA017E06-FD01-4667-B4EA-AD152219FBC8}" dt="2020-11-20T17:37:23.102" v="4605" actId="20577"/>
        <pc:sldMkLst>
          <pc:docMk/>
          <pc:sldMk cId="2511466965" sldId="333"/>
        </pc:sldMkLst>
        <pc:spChg chg="mod">
          <ac:chgData name="Rashmitha Varma" userId="7206b81e6a3499ff" providerId="LiveId" clId="{CA017E06-FD01-4667-B4EA-AD152219FBC8}" dt="2020-11-20T17:37:23.102" v="4605" actId="20577"/>
          <ac:spMkLst>
            <pc:docMk/>
            <pc:sldMk cId="2511466965" sldId="333"/>
            <ac:spMk id="2" creationId="{BB186577-69DB-4EF3-A902-7DA153B02C59}"/>
          </ac:spMkLst>
        </pc:spChg>
        <pc:spChg chg="del">
          <ac:chgData name="Rashmitha Varma" userId="7206b81e6a3499ff" providerId="LiveId" clId="{CA017E06-FD01-4667-B4EA-AD152219FBC8}" dt="2020-11-20T17:28:51.126" v="4340"/>
          <ac:spMkLst>
            <pc:docMk/>
            <pc:sldMk cId="2511466965" sldId="333"/>
            <ac:spMk id="3" creationId="{924BA554-EA24-4A80-922D-058A5CA30D25}"/>
          </ac:spMkLst>
        </pc:spChg>
        <pc:spChg chg="add">
          <ac:chgData name="Rashmitha Varma" userId="7206b81e6a3499ff" providerId="LiveId" clId="{CA017E06-FD01-4667-B4EA-AD152219FBC8}" dt="2020-11-20T17:28:54.225" v="4341" actId="26606"/>
          <ac:spMkLst>
            <pc:docMk/>
            <pc:sldMk cId="2511466965" sldId="333"/>
            <ac:spMk id="71" creationId="{16C5FA50-8D52-4617-AF91-5C7B1C8352F1}"/>
          </ac:spMkLst>
        </pc:spChg>
        <pc:spChg chg="add">
          <ac:chgData name="Rashmitha Varma" userId="7206b81e6a3499ff" providerId="LiveId" clId="{CA017E06-FD01-4667-B4EA-AD152219FBC8}" dt="2020-11-20T17:28:54.225" v="4341" actId="26606"/>
          <ac:spMkLst>
            <pc:docMk/>
            <pc:sldMk cId="2511466965" sldId="333"/>
            <ac:spMk id="73" creationId="{E223798C-12AD-4B0C-A50C-D676347D67CF}"/>
          </ac:spMkLst>
        </pc:spChg>
        <pc:picChg chg="add mod">
          <ac:chgData name="Rashmitha Varma" userId="7206b81e6a3499ff" providerId="LiveId" clId="{CA017E06-FD01-4667-B4EA-AD152219FBC8}" dt="2020-11-20T17:28:54.225" v="4341" actId="26606"/>
          <ac:picMkLst>
            <pc:docMk/>
            <pc:sldMk cId="2511466965" sldId="333"/>
            <ac:picMk id="5122" creationId="{E2154DBE-46DE-4225-8208-2EE7861CF28F}"/>
          </ac:picMkLst>
        </pc:picChg>
      </pc:sldChg>
      <pc:sldChg chg="addSp delSp modSp new mod setBg">
        <pc:chgData name="Rashmitha Varma" userId="7206b81e6a3499ff" providerId="LiveId" clId="{CA017E06-FD01-4667-B4EA-AD152219FBC8}" dt="2020-11-20T17:36:59.440" v="4529" actId="1076"/>
        <pc:sldMkLst>
          <pc:docMk/>
          <pc:sldMk cId="4169644040" sldId="334"/>
        </pc:sldMkLst>
        <pc:spChg chg="mod">
          <ac:chgData name="Rashmitha Varma" userId="7206b81e6a3499ff" providerId="LiveId" clId="{CA017E06-FD01-4667-B4EA-AD152219FBC8}" dt="2020-11-20T17:36:03.098" v="4522" actId="20577"/>
          <ac:spMkLst>
            <pc:docMk/>
            <pc:sldMk cId="4169644040" sldId="334"/>
            <ac:spMk id="2" creationId="{CB9B5861-BC88-4748-B395-2D06AFC58CF6}"/>
          </ac:spMkLst>
        </pc:spChg>
        <pc:spChg chg="del">
          <ac:chgData name="Rashmitha Varma" userId="7206b81e6a3499ff" providerId="LiveId" clId="{CA017E06-FD01-4667-B4EA-AD152219FBC8}" dt="2020-11-20T17:29:24.834" v="4342"/>
          <ac:spMkLst>
            <pc:docMk/>
            <pc:sldMk cId="4169644040" sldId="334"/>
            <ac:spMk id="3" creationId="{DD8ED738-9805-436D-A95D-5E9435577579}"/>
          </ac:spMkLst>
        </pc:spChg>
        <pc:spChg chg="add">
          <ac:chgData name="Rashmitha Varma" userId="7206b81e6a3499ff" providerId="LiveId" clId="{CA017E06-FD01-4667-B4EA-AD152219FBC8}" dt="2020-11-20T17:29:28.706" v="4343" actId="26606"/>
          <ac:spMkLst>
            <pc:docMk/>
            <pc:sldMk cId="4169644040" sldId="334"/>
            <ac:spMk id="71" creationId="{16C5FA50-8D52-4617-AF91-5C7B1C8352F1}"/>
          </ac:spMkLst>
        </pc:spChg>
        <pc:spChg chg="add">
          <ac:chgData name="Rashmitha Varma" userId="7206b81e6a3499ff" providerId="LiveId" clId="{CA017E06-FD01-4667-B4EA-AD152219FBC8}" dt="2020-11-20T17:29:28.706" v="4343" actId="26606"/>
          <ac:spMkLst>
            <pc:docMk/>
            <pc:sldMk cId="4169644040" sldId="334"/>
            <ac:spMk id="73" creationId="{E223798C-12AD-4B0C-A50C-D676347D67CF}"/>
          </ac:spMkLst>
        </pc:spChg>
        <pc:picChg chg="add mod">
          <ac:chgData name="Rashmitha Varma" userId="7206b81e6a3499ff" providerId="LiveId" clId="{CA017E06-FD01-4667-B4EA-AD152219FBC8}" dt="2020-11-20T17:36:59.440" v="4529" actId="1076"/>
          <ac:picMkLst>
            <pc:docMk/>
            <pc:sldMk cId="4169644040" sldId="334"/>
            <ac:picMk id="6146" creationId="{16B4F3C1-5390-48BF-AA48-4130BECB7687}"/>
          </ac:picMkLst>
        </pc:picChg>
      </pc:sldChg>
      <pc:sldChg chg="addSp delSp modSp new mod ord setBg modClrScheme setClrOvrMap delDesignElem chgLayout">
        <pc:chgData name="Rashmitha Varma" userId="7206b81e6a3499ff" providerId="LiveId" clId="{CA017E06-FD01-4667-B4EA-AD152219FBC8}" dt="2020-11-20T17:46:52.953" v="4831" actId="20578"/>
        <pc:sldMkLst>
          <pc:docMk/>
          <pc:sldMk cId="1062967889" sldId="335"/>
        </pc:sldMkLst>
        <pc:spChg chg="del">
          <ac:chgData name="Rashmitha Varma" userId="7206b81e6a3499ff" providerId="LiveId" clId="{CA017E06-FD01-4667-B4EA-AD152219FBC8}" dt="2020-11-20T17:30:02.452" v="4345" actId="26606"/>
          <ac:spMkLst>
            <pc:docMk/>
            <pc:sldMk cId="1062967889" sldId="335"/>
            <ac:spMk id="2" creationId="{A11BF1CC-9130-400B-81DF-331CFF23113E}"/>
          </ac:spMkLst>
        </pc:spChg>
        <pc:spChg chg="del">
          <ac:chgData name="Rashmitha Varma" userId="7206b81e6a3499ff" providerId="LiveId" clId="{CA017E06-FD01-4667-B4EA-AD152219FBC8}" dt="2020-11-20T17:29:52.521" v="4344"/>
          <ac:spMkLst>
            <pc:docMk/>
            <pc:sldMk cId="1062967889" sldId="335"/>
            <ac:spMk id="3" creationId="{4C789CA7-55DD-487D-92C9-E430855DBDF5}"/>
          </ac:spMkLst>
        </pc:spChg>
        <pc:spChg chg="add mod ord">
          <ac:chgData name="Rashmitha Varma" userId="7206b81e6a3499ff" providerId="LiveId" clId="{CA017E06-FD01-4667-B4EA-AD152219FBC8}" dt="2020-11-20T17:35:21.006" v="4452" actId="26606"/>
          <ac:spMkLst>
            <pc:docMk/>
            <pc:sldMk cId="1062967889" sldId="335"/>
            <ac:spMk id="4" creationId="{181A2506-1D06-48DF-A39E-62D8162839C0}"/>
          </ac:spMkLst>
        </pc:spChg>
        <pc:spChg chg="add del mod ord">
          <ac:chgData name="Rashmitha Varma" userId="7206b81e6a3499ff" providerId="LiveId" clId="{CA017E06-FD01-4667-B4EA-AD152219FBC8}" dt="2020-11-20T17:34:45.627" v="4397" actId="478"/>
          <ac:spMkLst>
            <pc:docMk/>
            <pc:sldMk cId="1062967889" sldId="335"/>
            <ac:spMk id="5" creationId="{84C681D4-6A41-4828-A809-3898FE217605}"/>
          </ac:spMkLst>
        </pc:spChg>
        <pc:spChg chg="add del">
          <ac:chgData name="Rashmitha Varma" userId="7206b81e6a3499ff" providerId="LiveId" clId="{CA017E06-FD01-4667-B4EA-AD152219FBC8}" dt="2020-11-20T17:34:09.780" v="4393" actId="700"/>
          <ac:spMkLst>
            <pc:docMk/>
            <pc:sldMk cId="1062967889" sldId="335"/>
            <ac:spMk id="71" creationId="{3DAD86CA-8235-409B-982B-5E7A033E2392}"/>
          </ac:spMkLst>
        </pc:spChg>
        <pc:spChg chg="add del">
          <ac:chgData name="Rashmitha Varma" userId="7206b81e6a3499ff" providerId="LiveId" clId="{CA017E06-FD01-4667-B4EA-AD152219FBC8}" dt="2020-11-20T17:34:09.780" v="4393" actId="700"/>
          <ac:spMkLst>
            <pc:docMk/>
            <pc:sldMk cId="1062967889" sldId="335"/>
            <ac:spMk id="73" creationId="{9F234FBA-3501-47B4-AE0C-AA4AFBC8F603}"/>
          </ac:spMkLst>
        </pc:spChg>
        <pc:spChg chg="add del">
          <ac:chgData name="Rashmitha Varma" userId="7206b81e6a3499ff" providerId="LiveId" clId="{CA017E06-FD01-4667-B4EA-AD152219FBC8}" dt="2020-11-20T17:34:09.780" v="4393" actId="700"/>
          <ac:spMkLst>
            <pc:docMk/>
            <pc:sldMk cId="1062967889" sldId="335"/>
            <ac:spMk id="75" creationId="{B5EF893B-0491-416E-9D33-BADE9600792A}"/>
          </ac:spMkLst>
        </pc:spChg>
        <pc:picChg chg="add mod ord">
          <ac:chgData name="Rashmitha Varma" userId="7206b81e6a3499ff" providerId="LiveId" clId="{CA017E06-FD01-4667-B4EA-AD152219FBC8}" dt="2020-11-20T17:35:38.079" v="4455" actId="18131"/>
          <ac:picMkLst>
            <pc:docMk/>
            <pc:sldMk cId="1062967889" sldId="335"/>
            <ac:picMk id="7170" creationId="{71FA9D34-0445-4518-9F84-0CF64FFDA14B}"/>
          </ac:picMkLst>
        </pc:picChg>
        <pc:cxnChg chg="add del">
          <ac:chgData name="Rashmitha Varma" userId="7206b81e6a3499ff" providerId="LiveId" clId="{CA017E06-FD01-4667-B4EA-AD152219FBC8}" dt="2020-11-20T17:34:09.780" v="4393" actId="700"/>
          <ac:cxnSpMkLst>
            <pc:docMk/>
            <pc:sldMk cId="1062967889" sldId="335"/>
            <ac:cxnSpMk id="77" creationId="{469F4FF8-F8B0-4630-BA1B-0D8B324CD5FF}"/>
          </ac:cxnSpMkLst>
        </pc:cxnChg>
      </pc:sldChg>
      <pc:sldChg chg="addSp delSp modSp new mod setBg">
        <pc:chgData name="Rashmitha Varma" userId="7206b81e6a3499ff" providerId="LiveId" clId="{CA017E06-FD01-4667-B4EA-AD152219FBC8}" dt="2020-11-20T17:33:37.828" v="4392" actId="20577"/>
        <pc:sldMkLst>
          <pc:docMk/>
          <pc:sldMk cId="3392923095" sldId="336"/>
        </pc:sldMkLst>
        <pc:spChg chg="mod">
          <ac:chgData name="Rashmitha Varma" userId="7206b81e6a3499ff" providerId="LiveId" clId="{CA017E06-FD01-4667-B4EA-AD152219FBC8}" dt="2020-11-20T17:33:37.828" v="4392" actId="20577"/>
          <ac:spMkLst>
            <pc:docMk/>
            <pc:sldMk cId="3392923095" sldId="336"/>
            <ac:spMk id="2" creationId="{42D94536-8073-477D-B808-4729F4EE92B0}"/>
          </ac:spMkLst>
        </pc:spChg>
        <pc:spChg chg="del">
          <ac:chgData name="Rashmitha Varma" userId="7206b81e6a3499ff" providerId="LiveId" clId="{CA017E06-FD01-4667-B4EA-AD152219FBC8}" dt="2020-11-20T17:32:06.962" v="4349" actId="22"/>
          <ac:spMkLst>
            <pc:docMk/>
            <pc:sldMk cId="3392923095" sldId="336"/>
            <ac:spMk id="3" creationId="{EDABFBD2-67B6-417A-B0FA-6ACC501977A1}"/>
          </ac:spMkLst>
        </pc:spChg>
        <pc:spChg chg="add">
          <ac:chgData name="Rashmitha Varma" userId="7206b81e6a3499ff" providerId="LiveId" clId="{CA017E06-FD01-4667-B4EA-AD152219FBC8}" dt="2020-11-20T17:32:54.705" v="4350" actId="26606"/>
          <ac:spMkLst>
            <pc:docMk/>
            <pc:sldMk cId="3392923095" sldId="336"/>
            <ac:spMk id="10" creationId="{16C5FA50-8D52-4617-AF91-5C7B1C8352F1}"/>
          </ac:spMkLst>
        </pc:spChg>
        <pc:spChg chg="add">
          <ac:chgData name="Rashmitha Varma" userId="7206b81e6a3499ff" providerId="LiveId" clId="{CA017E06-FD01-4667-B4EA-AD152219FBC8}" dt="2020-11-20T17:32:54.705" v="4350" actId="26606"/>
          <ac:spMkLst>
            <pc:docMk/>
            <pc:sldMk cId="3392923095" sldId="336"/>
            <ac:spMk id="12" creationId="{E223798C-12AD-4B0C-A50C-D676347D67CF}"/>
          </ac:spMkLst>
        </pc:spChg>
        <pc:picChg chg="add mod ord">
          <ac:chgData name="Rashmitha Varma" userId="7206b81e6a3499ff" providerId="LiveId" clId="{CA017E06-FD01-4667-B4EA-AD152219FBC8}" dt="2020-11-20T17:32:54.705" v="4350" actId="26606"/>
          <ac:picMkLst>
            <pc:docMk/>
            <pc:sldMk cId="3392923095" sldId="336"/>
            <ac:picMk id="5" creationId="{41C15242-CB00-4142-B351-A13D52996D13}"/>
          </ac:picMkLst>
        </pc:picChg>
      </pc:sldChg>
    </pc:docChg>
  </pc:docChgLst>
  <pc:docChgLst>
    <pc:chgData name="Kartheek Sunkara" userId="S::sasunkar@syr.edu::049bea64-65d7-430f-acb9-067189ca1a52" providerId="AD" clId="Web-{19D92A62-5F51-4609-A67E-6AAB8362FC00}"/>
    <pc:docChg chg="addSld modSld">
      <pc:chgData name="Kartheek Sunkara" userId="S::sasunkar@syr.edu::049bea64-65d7-430f-acb9-067189ca1a52" providerId="AD" clId="Web-{19D92A62-5F51-4609-A67E-6AAB8362FC00}" dt="2020-11-20T19:22:48.059" v="323" actId="1076"/>
      <pc:docMkLst>
        <pc:docMk/>
      </pc:docMkLst>
      <pc:sldChg chg="modSp">
        <pc:chgData name="Kartheek Sunkara" userId="S::sasunkar@syr.edu::049bea64-65d7-430f-acb9-067189ca1a52" providerId="AD" clId="Web-{19D92A62-5F51-4609-A67E-6AAB8362FC00}" dt="2020-11-20T19:09:18.994" v="13" actId="20577"/>
        <pc:sldMkLst>
          <pc:docMk/>
          <pc:sldMk cId="151227379" sldId="321"/>
        </pc:sldMkLst>
        <pc:spChg chg="mod">
          <ac:chgData name="Kartheek Sunkara" userId="S::sasunkar@syr.edu::049bea64-65d7-430f-acb9-067189ca1a52" providerId="AD" clId="Web-{19D92A62-5F51-4609-A67E-6AAB8362FC00}" dt="2020-11-20T19:09:18.994" v="13" actId="20577"/>
          <ac:spMkLst>
            <pc:docMk/>
            <pc:sldMk cId="151227379" sldId="321"/>
            <ac:spMk id="2" creationId="{E7D98ABE-28BF-4D9C-ABD5-2747996F4F56}"/>
          </ac:spMkLst>
        </pc:spChg>
      </pc:sldChg>
      <pc:sldChg chg="modSp">
        <pc:chgData name="Kartheek Sunkara" userId="S::sasunkar@syr.edu::049bea64-65d7-430f-acb9-067189ca1a52" providerId="AD" clId="Web-{19D92A62-5F51-4609-A67E-6AAB8362FC00}" dt="2020-11-20T19:09:14.744" v="8" actId="20577"/>
        <pc:sldMkLst>
          <pc:docMk/>
          <pc:sldMk cId="1604730949" sldId="322"/>
        </pc:sldMkLst>
        <pc:spChg chg="mod">
          <ac:chgData name="Kartheek Sunkara" userId="S::sasunkar@syr.edu::049bea64-65d7-430f-acb9-067189ca1a52" providerId="AD" clId="Web-{19D92A62-5F51-4609-A67E-6AAB8362FC00}" dt="2020-11-20T19:09:14.744" v="8" actId="20577"/>
          <ac:spMkLst>
            <pc:docMk/>
            <pc:sldMk cId="1604730949" sldId="322"/>
            <ac:spMk id="2" creationId="{5C3724A6-3002-4ABC-BB41-9AC039A712FF}"/>
          </ac:spMkLst>
        </pc:spChg>
      </pc:sldChg>
      <pc:sldChg chg="modSp">
        <pc:chgData name="Kartheek Sunkara" userId="S::sasunkar@syr.edu::049bea64-65d7-430f-acb9-067189ca1a52" providerId="AD" clId="Web-{19D92A62-5F51-4609-A67E-6AAB8362FC00}" dt="2020-11-20T19:11:13.059" v="132" actId="20577"/>
        <pc:sldMkLst>
          <pc:docMk/>
          <pc:sldMk cId="963534319" sldId="325"/>
        </pc:sldMkLst>
        <pc:spChg chg="mod">
          <ac:chgData name="Kartheek Sunkara" userId="S::sasunkar@syr.edu::049bea64-65d7-430f-acb9-067189ca1a52" providerId="AD" clId="Web-{19D92A62-5F51-4609-A67E-6AAB8362FC00}" dt="2020-11-20T19:11:13.059" v="132" actId="20577"/>
          <ac:spMkLst>
            <pc:docMk/>
            <pc:sldMk cId="963534319" sldId="325"/>
            <ac:spMk id="3" creationId="{BCC55FFD-4717-4CE2-AC3C-78DF314BEB41}"/>
          </ac:spMkLst>
        </pc:spChg>
      </pc:sldChg>
      <pc:sldChg chg="modSp">
        <pc:chgData name="Kartheek Sunkara" userId="S::sasunkar@syr.edu::049bea64-65d7-430f-acb9-067189ca1a52" providerId="AD" clId="Web-{19D92A62-5F51-4609-A67E-6AAB8362FC00}" dt="2020-11-20T19:14:19.329" v="176" actId="20577"/>
        <pc:sldMkLst>
          <pc:docMk/>
          <pc:sldMk cId="50327191" sldId="326"/>
        </pc:sldMkLst>
        <pc:spChg chg="mod">
          <ac:chgData name="Kartheek Sunkara" userId="S::sasunkar@syr.edu::049bea64-65d7-430f-acb9-067189ca1a52" providerId="AD" clId="Web-{19D92A62-5F51-4609-A67E-6AAB8362FC00}" dt="2020-11-20T19:14:19.329" v="176" actId="20577"/>
          <ac:spMkLst>
            <pc:docMk/>
            <pc:sldMk cId="50327191" sldId="326"/>
            <ac:spMk id="3" creationId="{62DA2AEA-2E83-4558-BF8E-E28138443D50}"/>
          </ac:spMkLst>
        </pc:spChg>
      </pc:sldChg>
      <pc:sldChg chg="addSp delSp modSp new">
        <pc:chgData name="Kartheek Sunkara" userId="S::sasunkar@syr.edu::049bea64-65d7-430f-acb9-067189ca1a52" providerId="AD" clId="Web-{19D92A62-5F51-4609-A67E-6AAB8362FC00}" dt="2020-11-20T19:18:52.241" v="291" actId="14100"/>
        <pc:sldMkLst>
          <pc:docMk/>
          <pc:sldMk cId="2537359970" sldId="345"/>
        </pc:sldMkLst>
        <pc:spChg chg="add mod">
          <ac:chgData name="Kartheek Sunkara" userId="S::sasunkar@syr.edu::049bea64-65d7-430f-acb9-067189ca1a52" providerId="AD" clId="Web-{19D92A62-5F51-4609-A67E-6AAB8362FC00}" dt="2020-11-20T19:17:47.787" v="244" actId="20577"/>
          <ac:spMkLst>
            <pc:docMk/>
            <pc:sldMk cId="2537359970" sldId="345"/>
            <ac:spMk id="3" creationId="{75FF0BE3-D8FC-4A38-B055-AB0325FB0374}"/>
          </ac:spMkLst>
        </pc:spChg>
        <pc:spChg chg="add del mod">
          <ac:chgData name="Kartheek Sunkara" userId="S::sasunkar@syr.edu::049bea64-65d7-430f-acb9-067189ca1a52" providerId="AD" clId="Web-{19D92A62-5F51-4609-A67E-6AAB8362FC00}" dt="2020-11-20T19:17:17.677" v="192"/>
          <ac:spMkLst>
            <pc:docMk/>
            <pc:sldMk cId="2537359970" sldId="345"/>
            <ac:spMk id="4" creationId="{55C2DC9F-C34A-44B8-B29E-1FF5CA1F6CAC}"/>
          </ac:spMkLst>
        </pc:spChg>
        <pc:spChg chg="add mod">
          <ac:chgData name="Kartheek Sunkara" userId="S::sasunkar@syr.edu::049bea64-65d7-430f-acb9-067189ca1a52" providerId="AD" clId="Web-{19D92A62-5F51-4609-A67E-6AAB8362FC00}" dt="2020-11-20T19:18:39.100" v="287" actId="1076"/>
          <ac:spMkLst>
            <pc:docMk/>
            <pc:sldMk cId="2537359970" sldId="345"/>
            <ac:spMk id="6" creationId="{E1A8E8AF-4799-4DFF-8E60-00AF4FD4FE57}"/>
          </ac:spMkLst>
        </pc:spChg>
        <pc:picChg chg="add mod">
          <ac:chgData name="Kartheek Sunkara" userId="S::sasunkar@syr.edu::049bea64-65d7-430f-acb9-067189ca1a52" providerId="AD" clId="Web-{19D92A62-5F51-4609-A67E-6AAB8362FC00}" dt="2020-11-20T19:18:52.241" v="291" actId="14100"/>
          <ac:picMkLst>
            <pc:docMk/>
            <pc:sldMk cId="2537359970" sldId="345"/>
            <ac:picMk id="2" creationId="{BE1454CA-84FB-424C-9222-16F0672B8B25}"/>
          </ac:picMkLst>
        </pc:picChg>
        <pc:picChg chg="add mod">
          <ac:chgData name="Kartheek Sunkara" userId="S::sasunkar@syr.edu::049bea64-65d7-430f-acb9-067189ca1a52" providerId="AD" clId="Web-{19D92A62-5F51-4609-A67E-6AAB8362FC00}" dt="2020-11-20T19:18:49.851" v="290" actId="1076"/>
          <ac:picMkLst>
            <pc:docMk/>
            <pc:sldMk cId="2537359970" sldId="345"/>
            <ac:picMk id="5" creationId="{2E73B68D-EBAD-4CA8-B00D-3BFFDF255F7E}"/>
          </ac:picMkLst>
        </pc:picChg>
      </pc:sldChg>
      <pc:sldChg chg="addSp delSp modSp new">
        <pc:chgData name="Kartheek Sunkara" userId="S::sasunkar@syr.edu::049bea64-65d7-430f-acb9-067189ca1a52" providerId="AD" clId="Web-{19D92A62-5F51-4609-A67E-6AAB8362FC00}" dt="2020-11-20T19:22:48.059" v="323" actId="1076"/>
        <pc:sldMkLst>
          <pc:docMk/>
          <pc:sldMk cId="373045486" sldId="347"/>
        </pc:sldMkLst>
        <pc:spChg chg="mod">
          <ac:chgData name="Kartheek Sunkara" userId="S::sasunkar@syr.edu::049bea64-65d7-430f-acb9-067189ca1a52" providerId="AD" clId="Web-{19D92A62-5F51-4609-A67E-6AAB8362FC00}" dt="2020-11-20T19:21:10.916" v="320" actId="20577"/>
          <ac:spMkLst>
            <pc:docMk/>
            <pc:sldMk cId="373045486" sldId="347"/>
            <ac:spMk id="2" creationId="{3B78DB14-365D-49A0-AF61-5C685D525529}"/>
          </ac:spMkLst>
        </pc:spChg>
        <pc:spChg chg="del">
          <ac:chgData name="Kartheek Sunkara" userId="S::sasunkar@syr.edu::049bea64-65d7-430f-acb9-067189ca1a52" providerId="AD" clId="Web-{19D92A62-5F51-4609-A67E-6AAB8362FC00}" dt="2020-11-20T19:20:24.540" v="293"/>
          <ac:spMkLst>
            <pc:docMk/>
            <pc:sldMk cId="373045486" sldId="347"/>
            <ac:spMk id="3" creationId="{1C6CDD3F-6EA0-4F0C-8666-8BE8F83459EE}"/>
          </ac:spMkLst>
        </pc:spChg>
        <pc:picChg chg="add mod ord">
          <ac:chgData name="Kartheek Sunkara" userId="S::sasunkar@syr.edu::049bea64-65d7-430f-acb9-067189ca1a52" providerId="AD" clId="Web-{19D92A62-5F51-4609-A67E-6AAB8362FC00}" dt="2020-11-20T19:22:48.059" v="323" actId="1076"/>
          <ac:picMkLst>
            <pc:docMk/>
            <pc:sldMk cId="373045486" sldId="347"/>
            <ac:picMk id="4" creationId="{655D71CB-EAE2-460D-80A5-8B8259600FBA}"/>
          </ac:picMkLst>
        </pc:picChg>
      </pc:sldChg>
    </pc:docChg>
  </pc:docChgLst>
  <pc:docChgLst>
    <pc:chgData name="Neel Vivek Samant" userId="S::nvsamant@syr.edu::f70041bb-d04b-4a21-9b5e-23acdaf74db2" providerId="AD" clId="Web-{41E32E2D-F321-4B1B-925B-2187B2B1E702}"/>
    <pc:docChg chg="modSld">
      <pc:chgData name="Neel Vivek Samant" userId="S::nvsamant@syr.edu::f70041bb-d04b-4a21-9b5e-23acdaf74db2" providerId="AD" clId="Web-{41E32E2D-F321-4B1B-925B-2187B2B1E702}" dt="2020-11-20T19:07:05.675" v="133" actId="20577"/>
      <pc:docMkLst>
        <pc:docMk/>
      </pc:docMkLst>
      <pc:sldChg chg="modSp">
        <pc:chgData name="Neel Vivek Samant" userId="S::nvsamant@syr.edu::f70041bb-d04b-4a21-9b5e-23acdaf74db2" providerId="AD" clId="Web-{41E32E2D-F321-4B1B-925B-2187B2B1E702}" dt="2020-11-20T17:58:08.061" v="54" actId="20577"/>
        <pc:sldMkLst>
          <pc:docMk/>
          <pc:sldMk cId="1604730949" sldId="322"/>
        </pc:sldMkLst>
        <pc:spChg chg="mod">
          <ac:chgData name="Neel Vivek Samant" userId="S::nvsamant@syr.edu::f70041bb-d04b-4a21-9b5e-23acdaf74db2" providerId="AD" clId="Web-{41E32E2D-F321-4B1B-925B-2187B2B1E702}" dt="2020-11-20T17:58:08.061" v="54" actId="20577"/>
          <ac:spMkLst>
            <pc:docMk/>
            <pc:sldMk cId="1604730949" sldId="322"/>
            <ac:spMk id="2" creationId="{5C3724A6-3002-4ABC-BB41-9AC039A712FF}"/>
          </ac:spMkLst>
        </pc:spChg>
      </pc:sldChg>
      <pc:sldChg chg="modSp">
        <pc:chgData name="Neel Vivek Samant" userId="S::nvsamant@syr.edu::f70041bb-d04b-4a21-9b5e-23acdaf74db2" providerId="AD" clId="Web-{41E32E2D-F321-4B1B-925B-2187B2B1E702}" dt="2020-11-20T19:05:40.909" v="131" actId="20577"/>
        <pc:sldMkLst>
          <pc:docMk/>
          <pc:sldMk cId="963534319" sldId="325"/>
        </pc:sldMkLst>
        <pc:spChg chg="mod">
          <ac:chgData name="Neel Vivek Samant" userId="S::nvsamant@syr.edu::f70041bb-d04b-4a21-9b5e-23acdaf74db2" providerId="AD" clId="Web-{41E32E2D-F321-4B1B-925B-2187B2B1E702}" dt="2020-11-20T19:05:40.909" v="131" actId="20577"/>
          <ac:spMkLst>
            <pc:docMk/>
            <pc:sldMk cId="963534319" sldId="325"/>
            <ac:spMk id="3" creationId="{BCC55FFD-4717-4CE2-AC3C-78DF314BEB41}"/>
          </ac:spMkLst>
        </pc:spChg>
      </pc:sldChg>
    </pc:docChg>
  </pc:docChgLst>
  <pc:docChgLst>
    <pc:chgData name="Rashmitha Varma" userId="7206b81e6a3499ff" providerId="LiveId" clId="{4EB23AF7-78DB-4345-9BC7-C0E2D27FD94C}"/>
    <pc:docChg chg="modSld">
      <pc:chgData name="Rashmitha Varma" userId="7206b81e6a3499ff" providerId="LiveId" clId="{4EB23AF7-78DB-4345-9BC7-C0E2D27FD94C}" dt="2020-12-04T07:47:38.162" v="6" actId="732"/>
      <pc:docMkLst>
        <pc:docMk/>
      </pc:docMkLst>
      <pc:sldChg chg="modSp">
        <pc:chgData name="Rashmitha Varma" userId="7206b81e6a3499ff" providerId="LiveId" clId="{4EB23AF7-78DB-4345-9BC7-C0E2D27FD94C}" dt="2020-12-04T07:47:38.162" v="6" actId="732"/>
        <pc:sldMkLst>
          <pc:docMk/>
          <pc:sldMk cId="2511466965" sldId="333"/>
        </pc:sldMkLst>
        <pc:picChg chg="mod">
          <ac:chgData name="Rashmitha Varma" userId="7206b81e6a3499ff" providerId="LiveId" clId="{4EB23AF7-78DB-4345-9BC7-C0E2D27FD94C}" dt="2020-12-04T07:47:38.162" v="6" actId="732"/>
          <ac:picMkLst>
            <pc:docMk/>
            <pc:sldMk cId="2511466965" sldId="333"/>
            <ac:picMk id="5122" creationId="{E2154DBE-46DE-4225-8208-2EE7861CF28F}"/>
          </ac:picMkLst>
        </pc:picChg>
      </pc:sldChg>
    </pc:docChg>
  </pc:docChgLst>
  <pc:docChgLst>
    <pc:chgData name="Rashmitha Varma Pandati" userId="S::rpandati@syr.edu::1392c2af-c1d7-48e7-8743-f26bb89dca94" providerId="AD" clId="Web-{9805753A-738A-46BC-8A85-5026209658EB}"/>
    <pc:docChg chg="addSld delSld modSld sldOrd">
      <pc:chgData name="Rashmitha Varma Pandati" userId="S::rpandati@syr.edu::1392c2af-c1d7-48e7-8743-f26bb89dca94" providerId="AD" clId="Web-{9805753A-738A-46BC-8A85-5026209658EB}" dt="2020-11-20T19:24:13.025" v="2610"/>
      <pc:docMkLst>
        <pc:docMk/>
      </pc:docMkLst>
      <pc:sldChg chg="addSp delSp modSp">
        <pc:chgData name="Rashmitha Varma Pandati" userId="S::rpandati@syr.edu::1392c2af-c1d7-48e7-8743-f26bb89dca94" providerId="AD" clId="Web-{9805753A-738A-46BC-8A85-5026209658EB}" dt="2020-11-20T18:15:30.563" v="1082"/>
        <pc:sldMkLst>
          <pc:docMk/>
          <pc:sldMk cId="3569089946" sldId="259"/>
        </pc:sldMkLst>
        <pc:spChg chg="mod">
          <ac:chgData name="Rashmitha Varma Pandati" userId="S::rpandati@syr.edu::1392c2af-c1d7-48e7-8743-f26bb89dca94" providerId="AD" clId="Web-{9805753A-738A-46BC-8A85-5026209658EB}" dt="2020-11-20T18:15:30.563" v="1082"/>
          <ac:spMkLst>
            <pc:docMk/>
            <pc:sldMk cId="3569089946" sldId="259"/>
            <ac:spMk id="2" creationId="{AAD9A638-2909-4E68-9E6B-93BF47059148}"/>
          </ac:spMkLst>
        </pc:spChg>
        <pc:spChg chg="mod">
          <ac:chgData name="Rashmitha Varma Pandati" userId="S::rpandati@syr.edu::1392c2af-c1d7-48e7-8743-f26bb89dca94" providerId="AD" clId="Web-{9805753A-738A-46BC-8A85-5026209658EB}" dt="2020-11-20T18:15:30.563" v="1082"/>
          <ac:spMkLst>
            <pc:docMk/>
            <pc:sldMk cId="3569089946" sldId="259"/>
            <ac:spMk id="3" creationId="{08260C9C-FEA7-4D9B-A535-C0B00845067C}"/>
          </ac:spMkLst>
        </pc:spChg>
        <pc:spChg chg="add del">
          <ac:chgData name="Rashmitha Varma Pandati" userId="S::rpandati@syr.edu::1392c2af-c1d7-48e7-8743-f26bb89dca94" providerId="AD" clId="Web-{9805753A-738A-46BC-8A85-5026209658EB}" dt="2020-11-20T18:15:30.563" v="1082"/>
          <ac:spMkLst>
            <pc:docMk/>
            <pc:sldMk cId="3569089946" sldId="259"/>
            <ac:spMk id="24" creationId="{E8A8EAB8-D2FF-444D-B34B-7D32F106AD0E}"/>
          </ac:spMkLst>
        </pc:spChg>
        <pc:spChg chg="add del">
          <ac:chgData name="Rashmitha Varma Pandati" userId="S::rpandati@syr.edu::1392c2af-c1d7-48e7-8743-f26bb89dca94" providerId="AD" clId="Web-{9805753A-738A-46BC-8A85-5026209658EB}" dt="2020-11-20T18:15:30.548" v="1081"/>
          <ac:spMkLst>
            <pc:docMk/>
            <pc:sldMk cId="3569089946" sldId="259"/>
            <ac:spMk id="28" creationId="{99192C51-B764-4A9B-9587-5EF8B628B8D9}"/>
          </ac:spMkLst>
        </pc:spChg>
        <pc:spChg chg="add">
          <ac:chgData name="Rashmitha Varma Pandati" userId="S::rpandati@syr.edu::1392c2af-c1d7-48e7-8743-f26bb89dca94" providerId="AD" clId="Web-{9805753A-738A-46BC-8A85-5026209658EB}" dt="2020-11-20T18:15:30.563" v="1082"/>
          <ac:spMkLst>
            <pc:docMk/>
            <pc:sldMk cId="3569089946" sldId="259"/>
            <ac:spMk id="29" creationId="{201CC55D-ED54-4C5C-95E6-10947BD1103B}"/>
          </ac:spMkLst>
        </pc:spChg>
        <pc:spChg chg="add del">
          <ac:chgData name="Rashmitha Varma Pandati" userId="S::rpandati@syr.edu::1392c2af-c1d7-48e7-8743-f26bb89dca94" providerId="AD" clId="Web-{9805753A-738A-46BC-8A85-5026209658EB}" dt="2020-11-20T18:15:27.907" v="1079"/>
          <ac:spMkLst>
            <pc:docMk/>
            <pc:sldMk cId="3569089946" sldId="259"/>
            <ac:spMk id="31" creationId="{D1D34770-47A8-402C-AF23-2B653F2D88C1}"/>
          </ac:spMkLst>
        </pc:spChg>
        <pc:spChg chg="add">
          <ac:chgData name="Rashmitha Varma Pandati" userId="S::rpandati@syr.edu::1392c2af-c1d7-48e7-8743-f26bb89dca94" providerId="AD" clId="Web-{9805753A-738A-46BC-8A85-5026209658EB}" dt="2020-11-20T18:15:30.563" v="1082"/>
          <ac:spMkLst>
            <pc:docMk/>
            <pc:sldMk cId="3569089946" sldId="259"/>
            <ac:spMk id="37" creationId="{3873B707-463F-40B0-8227-E8CC6C67EB25}"/>
          </ac:spMkLst>
        </pc:spChg>
        <pc:spChg chg="add">
          <ac:chgData name="Rashmitha Varma Pandati" userId="S::rpandati@syr.edu::1392c2af-c1d7-48e7-8743-f26bb89dca94" providerId="AD" clId="Web-{9805753A-738A-46BC-8A85-5026209658EB}" dt="2020-11-20T18:15:30.563" v="1082"/>
          <ac:spMkLst>
            <pc:docMk/>
            <pc:sldMk cId="3569089946" sldId="259"/>
            <ac:spMk id="39" creationId="{C13237C8-E62C-4F0D-A318-BD6FB6C2D138}"/>
          </ac:spMkLst>
        </pc:spChg>
        <pc:spChg chg="add">
          <ac:chgData name="Rashmitha Varma Pandati" userId="S::rpandati@syr.edu::1392c2af-c1d7-48e7-8743-f26bb89dca94" providerId="AD" clId="Web-{9805753A-738A-46BC-8A85-5026209658EB}" dt="2020-11-20T18:15:30.563" v="1082"/>
          <ac:spMkLst>
            <pc:docMk/>
            <pc:sldMk cId="3569089946" sldId="259"/>
            <ac:spMk id="41" creationId="{19C9EAEA-39D0-4B0E-A0EB-51E7B26740B1}"/>
          </ac:spMkLst>
        </pc:spChg>
        <pc:grpChg chg="add">
          <ac:chgData name="Rashmitha Varma Pandati" userId="S::rpandati@syr.edu::1392c2af-c1d7-48e7-8743-f26bb89dca94" providerId="AD" clId="Web-{9805753A-738A-46BC-8A85-5026209658EB}" dt="2020-11-20T18:15:30.563" v="1082"/>
          <ac:grpSpMkLst>
            <pc:docMk/>
            <pc:sldMk cId="3569089946" sldId="259"/>
            <ac:grpSpMk id="33" creationId="{1DE889C7-FAD6-4397-98E2-05D503484459}"/>
          </ac:grpSpMkLst>
        </pc:grpChg>
        <pc:picChg chg="mod">
          <ac:chgData name="Rashmitha Varma Pandati" userId="S::rpandati@syr.edu::1392c2af-c1d7-48e7-8743-f26bb89dca94" providerId="AD" clId="Web-{9805753A-738A-46BC-8A85-5026209658EB}" dt="2020-11-20T18:15:30.563" v="1082"/>
          <ac:picMkLst>
            <pc:docMk/>
            <pc:sldMk cId="3569089946" sldId="259"/>
            <ac:picMk id="5" creationId="{AE8EC32B-BC63-453A-9B45-3B9571EAD79F}"/>
          </ac:picMkLst>
        </pc:picChg>
        <pc:cxnChg chg="add del">
          <ac:chgData name="Rashmitha Varma Pandati" userId="S::rpandati@syr.edu::1392c2af-c1d7-48e7-8743-f26bb89dca94" providerId="AD" clId="Web-{9805753A-738A-46BC-8A85-5026209658EB}" dt="2020-11-20T18:15:30.563" v="1082"/>
          <ac:cxnSpMkLst>
            <pc:docMk/>
            <pc:sldMk cId="3569089946" sldId="259"/>
            <ac:cxnSpMk id="25" creationId="{F11AD06B-AB20-4097-8606-5DA00DBACE88}"/>
          </ac:cxnSpMkLst>
        </pc:cxnChg>
        <pc:cxnChg chg="add del">
          <ac:chgData name="Rashmitha Varma Pandati" userId="S::rpandati@syr.edu::1392c2af-c1d7-48e7-8743-f26bb89dca94" providerId="AD" clId="Web-{9805753A-738A-46BC-8A85-5026209658EB}" dt="2020-11-20T18:15:30.563" v="1082"/>
          <ac:cxnSpMkLst>
            <pc:docMk/>
            <pc:sldMk cId="3569089946" sldId="259"/>
            <ac:cxnSpMk id="26" creationId="{EEA38897-7BA3-4408-8083-3235339C4A60}"/>
          </ac:cxnSpMkLst>
        </pc:cxnChg>
      </pc:sldChg>
      <pc:sldChg chg="modTransition">
        <pc:chgData name="Rashmitha Varma Pandati" userId="S::rpandati@syr.edu::1392c2af-c1d7-48e7-8743-f26bb89dca94" providerId="AD" clId="Web-{9805753A-738A-46BC-8A85-5026209658EB}" dt="2020-11-20T19:21:32.928" v="2600"/>
        <pc:sldMkLst>
          <pc:docMk/>
          <pc:sldMk cId="937787410" sldId="260"/>
        </pc:sldMkLst>
      </pc:sldChg>
      <pc:sldChg chg="modSp modTransition">
        <pc:chgData name="Rashmitha Varma Pandati" userId="S::rpandati@syr.edu::1392c2af-c1d7-48e7-8743-f26bb89dca94" providerId="AD" clId="Web-{9805753A-738A-46BC-8A85-5026209658EB}" dt="2020-11-20T19:21:28.647" v="2599"/>
        <pc:sldMkLst>
          <pc:docMk/>
          <pc:sldMk cId="2228319993" sldId="261"/>
        </pc:sldMkLst>
        <pc:spChg chg="mod">
          <ac:chgData name="Rashmitha Varma Pandati" userId="S::rpandati@syr.edu::1392c2af-c1d7-48e7-8743-f26bb89dca94" providerId="AD" clId="Web-{9805753A-738A-46BC-8A85-5026209658EB}" dt="2020-11-20T18:29:18.706" v="1091" actId="20577"/>
          <ac:spMkLst>
            <pc:docMk/>
            <pc:sldMk cId="2228319993" sldId="261"/>
            <ac:spMk id="6" creationId="{DC24BEFC-427F-4770-96FB-98997EC04065}"/>
          </ac:spMkLst>
        </pc:spChg>
      </pc:sldChg>
      <pc:sldChg chg="modTransition">
        <pc:chgData name="Rashmitha Varma Pandati" userId="S::rpandati@syr.edu::1392c2af-c1d7-48e7-8743-f26bb89dca94" providerId="AD" clId="Web-{9805753A-738A-46BC-8A85-5026209658EB}" dt="2020-11-20T19:08:02.005" v="2525"/>
        <pc:sldMkLst>
          <pc:docMk/>
          <pc:sldMk cId="1965320444" sldId="263"/>
        </pc:sldMkLst>
      </pc:sldChg>
      <pc:sldChg chg="modTransition">
        <pc:chgData name="Rashmitha Varma Pandati" userId="S::rpandati@syr.edu::1392c2af-c1d7-48e7-8743-f26bb89dca94" providerId="AD" clId="Web-{9805753A-738A-46BC-8A85-5026209658EB}" dt="2020-11-20T19:08:13.271" v="2527"/>
        <pc:sldMkLst>
          <pc:docMk/>
          <pc:sldMk cId="1411336745" sldId="264"/>
        </pc:sldMkLst>
      </pc:sldChg>
      <pc:sldChg chg="addSp delSp modSp mod modTransition setClrOvrMap">
        <pc:chgData name="Rashmitha Varma Pandati" userId="S::rpandati@syr.edu::1392c2af-c1d7-48e7-8743-f26bb89dca94" providerId="AD" clId="Web-{9805753A-738A-46BC-8A85-5026209658EB}" dt="2020-11-20T19:08:15.239" v="2528"/>
        <pc:sldMkLst>
          <pc:docMk/>
          <pc:sldMk cId="4116883784" sldId="265"/>
        </pc:sldMkLst>
        <pc:spChg chg="del mod">
          <ac:chgData name="Rashmitha Varma Pandati" userId="S::rpandati@syr.edu::1392c2af-c1d7-48e7-8743-f26bb89dca94" providerId="AD" clId="Web-{9805753A-738A-46BC-8A85-5026209658EB}" dt="2020-11-20T18:41:16.799" v="1240"/>
          <ac:spMkLst>
            <pc:docMk/>
            <pc:sldMk cId="4116883784" sldId="265"/>
            <ac:spMk id="6" creationId="{FB34D577-465A-49A2-A79D-8F577AC1E22E}"/>
          </ac:spMkLst>
        </pc:spChg>
        <pc:spChg chg="del">
          <ac:chgData name="Rashmitha Varma Pandati" userId="S::rpandati@syr.edu::1392c2af-c1d7-48e7-8743-f26bb89dca94" providerId="AD" clId="Web-{9805753A-738A-46BC-8A85-5026209658EB}" dt="2020-11-20T18:41:04.549" v="1237"/>
          <ac:spMkLst>
            <pc:docMk/>
            <pc:sldMk cId="4116883784" sldId="265"/>
            <ac:spMk id="85" creationId="{37C89E4B-3C9F-44B9-8B86-D9E3D112D8EC}"/>
          </ac:spMkLst>
        </pc:spChg>
        <pc:spChg chg="add del">
          <ac:chgData name="Rashmitha Varma Pandati" userId="S::rpandati@syr.edu::1392c2af-c1d7-48e7-8743-f26bb89dca94" providerId="AD" clId="Web-{9805753A-738A-46BC-8A85-5026209658EB}" dt="2020-11-20T18:41:20.205" v="1241"/>
          <ac:spMkLst>
            <pc:docMk/>
            <pc:sldMk cId="4116883784" sldId="265"/>
            <ac:spMk id="92" creationId="{5A59F003-E00A-43F9-91DC-CC54E3B87466}"/>
          </ac:spMkLst>
        </pc:spChg>
        <pc:spChg chg="add del">
          <ac:chgData name="Rashmitha Varma Pandati" userId="S::rpandati@syr.edu::1392c2af-c1d7-48e7-8743-f26bb89dca94" providerId="AD" clId="Web-{9805753A-738A-46BC-8A85-5026209658EB}" dt="2020-11-20T18:41:20.205" v="1241"/>
          <ac:spMkLst>
            <pc:docMk/>
            <pc:sldMk cId="4116883784" sldId="265"/>
            <ac:spMk id="94" creationId="{D74A4382-E3AD-430A-9A1F-DFA3E0E77A7D}"/>
          </ac:spMkLst>
        </pc:spChg>
        <pc:spChg chg="add del">
          <ac:chgData name="Rashmitha Varma Pandati" userId="S::rpandati@syr.edu::1392c2af-c1d7-48e7-8743-f26bb89dca94" providerId="AD" clId="Web-{9805753A-738A-46BC-8A85-5026209658EB}" dt="2020-11-20T18:41:20.205" v="1241"/>
          <ac:spMkLst>
            <pc:docMk/>
            <pc:sldMk cId="4116883784" sldId="265"/>
            <ac:spMk id="96" creationId="{79F40191-0F44-4FD1-82CC-ACB507C14BE6}"/>
          </ac:spMkLst>
        </pc:spChg>
        <pc:spChg chg="add">
          <ac:chgData name="Rashmitha Varma Pandati" userId="S::rpandati@syr.edu::1392c2af-c1d7-48e7-8743-f26bb89dca94" providerId="AD" clId="Web-{9805753A-738A-46BC-8A85-5026209658EB}" dt="2020-11-20T18:41:20.205" v="1241"/>
          <ac:spMkLst>
            <pc:docMk/>
            <pc:sldMk cId="4116883784" sldId="265"/>
            <ac:spMk id="101" creationId="{42A4FC2C-047E-45A5-965D-8E1E3BF09BC6}"/>
          </ac:spMkLst>
        </pc:spChg>
        <pc:picChg chg="mod">
          <ac:chgData name="Rashmitha Varma Pandati" userId="S::rpandati@syr.edu::1392c2af-c1d7-48e7-8743-f26bb89dca94" providerId="AD" clId="Web-{9805753A-738A-46BC-8A85-5026209658EB}" dt="2020-11-20T18:41:20.205" v="1241"/>
          <ac:picMkLst>
            <pc:docMk/>
            <pc:sldMk cId="4116883784" sldId="265"/>
            <ac:picMk id="5" creationId="{675F6BF7-3743-4C7D-AB31-96451591CAA7}"/>
          </ac:picMkLst>
        </pc:picChg>
        <pc:cxnChg chg="del">
          <ac:chgData name="Rashmitha Varma Pandati" userId="S::rpandati@syr.edu::1392c2af-c1d7-48e7-8743-f26bb89dca94" providerId="AD" clId="Web-{9805753A-738A-46BC-8A85-5026209658EB}" dt="2020-11-20T18:41:04.549" v="1237"/>
          <ac:cxnSpMkLst>
            <pc:docMk/>
            <pc:sldMk cId="4116883784" sldId="265"/>
            <ac:cxnSpMk id="86" creationId="{AA2EAA10-076F-46BD-8F0F-B9A2FB77A85C}"/>
          </ac:cxnSpMkLst>
        </pc:cxnChg>
        <pc:cxnChg chg="del">
          <ac:chgData name="Rashmitha Varma Pandati" userId="S::rpandati@syr.edu::1392c2af-c1d7-48e7-8743-f26bb89dca94" providerId="AD" clId="Web-{9805753A-738A-46BC-8A85-5026209658EB}" dt="2020-11-20T18:41:04.549" v="1237"/>
          <ac:cxnSpMkLst>
            <pc:docMk/>
            <pc:sldMk cId="4116883784" sldId="265"/>
            <ac:cxnSpMk id="87" creationId="{D891E407-403B-4764-86C9-33A56D3BCAA3}"/>
          </ac:cxnSpMkLst>
        </pc:cxnChg>
      </pc:sldChg>
      <pc:sldChg chg="del">
        <pc:chgData name="Rashmitha Varma Pandati" userId="S::rpandati@syr.edu::1392c2af-c1d7-48e7-8743-f26bb89dca94" providerId="AD" clId="Web-{9805753A-738A-46BC-8A85-5026209658EB}" dt="2020-11-20T18:58:09.883" v="1857"/>
        <pc:sldMkLst>
          <pc:docMk/>
          <pc:sldMk cId="2149662660" sldId="266"/>
        </pc:sldMkLst>
      </pc:sldChg>
      <pc:sldChg chg="addSp modSp mod modTransition setBg">
        <pc:chgData name="Rashmitha Varma Pandati" userId="S::rpandati@syr.edu::1392c2af-c1d7-48e7-8743-f26bb89dca94" providerId="AD" clId="Web-{9805753A-738A-46BC-8A85-5026209658EB}" dt="2020-11-20T19:24:13.025" v="2610"/>
        <pc:sldMkLst>
          <pc:docMk/>
          <pc:sldMk cId="3300696080" sldId="305"/>
        </pc:sldMkLst>
        <pc:spChg chg="mod">
          <ac:chgData name="Rashmitha Varma Pandati" userId="S::rpandati@syr.edu::1392c2af-c1d7-48e7-8743-f26bb89dca94" providerId="AD" clId="Web-{9805753A-738A-46BC-8A85-5026209658EB}" dt="2020-11-20T19:16:30.906" v="2585"/>
          <ac:spMkLst>
            <pc:docMk/>
            <pc:sldMk cId="3300696080" sldId="305"/>
            <ac:spMk id="2" creationId="{D6353A46-951D-4C33-8AAE-1800F6B8CB87}"/>
          </ac:spMkLst>
        </pc:spChg>
        <pc:spChg chg="mod">
          <ac:chgData name="Rashmitha Varma Pandati" userId="S::rpandati@syr.edu::1392c2af-c1d7-48e7-8743-f26bb89dca94" providerId="AD" clId="Web-{9805753A-738A-46BC-8A85-5026209658EB}" dt="2020-11-20T19:16:30.906" v="2585"/>
          <ac:spMkLst>
            <pc:docMk/>
            <pc:sldMk cId="3300696080" sldId="305"/>
            <ac:spMk id="3" creationId="{52D667DE-900B-47D8-B7AA-27E19968D04B}"/>
          </ac:spMkLst>
        </pc:spChg>
        <pc:spChg chg="add">
          <ac:chgData name="Rashmitha Varma Pandati" userId="S::rpandati@syr.edu::1392c2af-c1d7-48e7-8743-f26bb89dca94" providerId="AD" clId="Web-{9805753A-738A-46BC-8A85-5026209658EB}" dt="2020-11-20T19:16:30.906" v="2585"/>
          <ac:spMkLst>
            <pc:docMk/>
            <pc:sldMk cId="3300696080" sldId="305"/>
            <ac:spMk id="8" creationId="{DBF61EA3-B236-439E-9C0B-340980D56BEE}"/>
          </ac:spMkLst>
        </pc:spChg>
        <pc:spChg chg="add">
          <ac:chgData name="Rashmitha Varma Pandati" userId="S::rpandati@syr.edu::1392c2af-c1d7-48e7-8743-f26bb89dca94" providerId="AD" clId="Web-{9805753A-738A-46BC-8A85-5026209658EB}" dt="2020-11-20T19:16:30.906" v="2585"/>
          <ac:spMkLst>
            <pc:docMk/>
            <pc:sldMk cId="3300696080" sldId="305"/>
            <ac:spMk id="14" creationId="{E659831F-0D9A-4C63-9EBB-8435B85A440F}"/>
          </ac:spMkLst>
        </pc:spChg>
        <pc:grpChg chg="add">
          <ac:chgData name="Rashmitha Varma Pandati" userId="S::rpandati@syr.edu::1392c2af-c1d7-48e7-8743-f26bb89dca94" providerId="AD" clId="Web-{9805753A-738A-46BC-8A85-5026209658EB}" dt="2020-11-20T19:16:30.906" v="2585"/>
          <ac:grpSpMkLst>
            <pc:docMk/>
            <pc:sldMk cId="3300696080" sldId="305"/>
            <ac:grpSpMk id="10" creationId="{28FAF094-D087-493F-8DF9-A486C2D6BBAA}"/>
          </ac:grpSpMkLst>
        </pc:grpChg>
      </pc:sldChg>
      <pc:sldChg chg="modTransition">
        <pc:chgData name="Rashmitha Varma Pandati" userId="S::rpandati@syr.edu::1392c2af-c1d7-48e7-8743-f26bb89dca94" providerId="AD" clId="Web-{9805753A-738A-46BC-8A85-5026209658EB}" dt="2020-11-20T19:08:07.020" v="2526"/>
        <pc:sldMkLst>
          <pc:docMk/>
          <pc:sldMk cId="690921506" sldId="306"/>
        </pc:sldMkLst>
      </pc:sldChg>
      <pc:sldChg chg="addSp modSp mod modTransition setBg">
        <pc:chgData name="Rashmitha Varma Pandati" userId="S::rpandati@syr.edu::1392c2af-c1d7-48e7-8743-f26bb89dca94" providerId="AD" clId="Web-{9805753A-738A-46BC-8A85-5026209658EB}" dt="2020-11-20T19:07:29.723" v="2520" actId="14100"/>
        <pc:sldMkLst>
          <pc:docMk/>
          <pc:sldMk cId="1457561346" sldId="320"/>
        </pc:sldMkLst>
        <pc:spChg chg="mod">
          <ac:chgData name="Rashmitha Varma Pandati" userId="S::rpandati@syr.edu::1392c2af-c1d7-48e7-8743-f26bb89dca94" providerId="AD" clId="Web-{9805753A-738A-46BC-8A85-5026209658EB}" dt="2020-11-20T19:02:41.920" v="2295"/>
          <ac:spMkLst>
            <pc:docMk/>
            <pc:sldMk cId="1457561346" sldId="320"/>
            <ac:spMk id="2" creationId="{8653F21F-F93F-4049-B69A-694E52F3509C}"/>
          </ac:spMkLst>
        </pc:spChg>
        <pc:spChg chg="mod">
          <ac:chgData name="Rashmitha Varma Pandati" userId="S::rpandati@syr.edu::1392c2af-c1d7-48e7-8743-f26bb89dca94" providerId="AD" clId="Web-{9805753A-738A-46BC-8A85-5026209658EB}" dt="2020-11-20T19:07:29.723" v="2520" actId="14100"/>
          <ac:spMkLst>
            <pc:docMk/>
            <pc:sldMk cId="1457561346" sldId="320"/>
            <ac:spMk id="3" creationId="{04ACBF1E-03A2-43AE-A916-BAB4F2186E4D}"/>
          </ac:spMkLst>
        </pc:spChg>
        <pc:spChg chg="add">
          <ac:chgData name="Rashmitha Varma Pandati" userId="S::rpandati@syr.edu::1392c2af-c1d7-48e7-8743-f26bb89dca94" providerId="AD" clId="Web-{9805753A-738A-46BC-8A85-5026209658EB}" dt="2020-11-20T19:02:41.920" v="2295"/>
          <ac:spMkLst>
            <pc:docMk/>
            <pc:sldMk cId="1457561346" sldId="320"/>
            <ac:spMk id="8" creationId="{8B9AA7C6-5E5A-498E-A6DF-A943376E09BC}"/>
          </ac:spMkLst>
        </pc:spChg>
        <pc:spChg chg="add">
          <ac:chgData name="Rashmitha Varma Pandati" userId="S::rpandati@syr.edu::1392c2af-c1d7-48e7-8743-f26bb89dca94" providerId="AD" clId="Web-{9805753A-738A-46BC-8A85-5026209658EB}" dt="2020-11-20T19:02:41.920" v="2295"/>
          <ac:spMkLst>
            <pc:docMk/>
            <pc:sldMk cId="1457561346" sldId="320"/>
            <ac:spMk id="14" creationId="{81E140AE-0ABF-47C8-BF32-7D2F0CF2BA44}"/>
          </ac:spMkLst>
        </pc:spChg>
        <pc:spChg chg="add">
          <ac:chgData name="Rashmitha Varma Pandati" userId="S::rpandati@syr.edu::1392c2af-c1d7-48e7-8743-f26bb89dca94" providerId="AD" clId="Web-{9805753A-738A-46BC-8A85-5026209658EB}" dt="2020-11-20T19:02:41.920" v="2295"/>
          <ac:spMkLst>
            <pc:docMk/>
            <pc:sldMk cId="1457561346" sldId="320"/>
            <ac:spMk id="16" creationId="{CBC4F608-B4B8-48C3-9572-C0F061B1CD99}"/>
          </ac:spMkLst>
        </pc:spChg>
        <pc:grpChg chg="add">
          <ac:chgData name="Rashmitha Varma Pandati" userId="S::rpandati@syr.edu::1392c2af-c1d7-48e7-8743-f26bb89dca94" providerId="AD" clId="Web-{9805753A-738A-46BC-8A85-5026209658EB}" dt="2020-11-20T19:02:41.920" v="2295"/>
          <ac:grpSpMkLst>
            <pc:docMk/>
            <pc:sldMk cId="1457561346" sldId="320"/>
            <ac:grpSpMk id="10" creationId="{83EAB11A-76F7-48F4-9B4F-5BFDF4BF9670}"/>
          </ac:grpSpMkLst>
        </pc:grpChg>
      </pc:sldChg>
      <pc:sldChg chg="modTransition">
        <pc:chgData name="Rashmitha Varma Pandati" userId="S::rpandati@syr.edu::1392c2af-c1d7-48e7-8743-f26bb89dca94" providerId="AD" clId="Web-{9805753A-738A-46BC-8A85-5026209658EB}" dt="2020-11-20T19:14:14.294" v="2578"/>
        <pc:sldMkLst>
          <pc:docMk/>
          <pc:sldMk cId="151227379" sldId="321"/>
        </pc:sldMkLst>
      </pc:sldChg>
      <pc:sldChg chg="ord modTransition">
        <pc:chgData name="Rashmitha Varma Pandati" userId="S::rpandati@syr.edu::1392c2af-c1d7-48e7-8743-f26bb89dca94" providerId="AD" clId="Web-{9805753A-738A-46BC-8A85-5026209658EB}" dt="2020-11-20T19:13:12.058" v="2573"/>
        <pc:sldMkLst>
          <pc:docMk/>
          <pc:sldMk cId="1604730949" sldId="322"/>
        </pc:sldMkLst>
      </pc:sldChg>
      <pc:sldChg chg="modTransition">
        <pc:chgData name="Rashmitha Varma Pandati" userId="S::rpandati@syr.edu::1392c2af-c1d7-48e7-8743-f26bb89dca94" providerId="AD" clId="Web-{9805753A-738A-46BC-8A85-5026209658EB}" dt="2020-11-20T19:23:13.086" v="2608"/>
        <pc:sldMkLst>
          <pc:docMk/>
          <pc:sldMk cId="1235716768" sldId="323"/>
        </pc:sldMkLst>
      </pc:sldChg>
      <pc:sldChg chg="addSp modSp mod modTransition setBg">
        <pc:chgData name="Rashmitha Varma Pandati" userId="S::rpandati@syr.edu::1392c2af-c1d7-48e7-8743-f26bb89dca94" providerId="AD" clId="Web-{9805753A-738A-46BC-8A85-5026209658EB}" dt="2020-11-20T19:14:36.966" v="2580"/>
        <pc:sldMkLst>
          <pc:docMk/>
          <pc:sldMk cId="375061560" sldId="324"/>
        </pc:sldMkLst>
        <pc:spChg chg="mod">
          <ac:chgData name="Rashmitha Varma Pandati" userId="S::rpandati@syr.edu::1392c2af-c1d7-48e7-8743-f26bb89dca94" providerId="AD" clId="Web-{9805753A-738A-46BC-8A85-5026209658EB}" dt="2020-11-20T19:14:25.731" v="2579"/>
          <ac:spMkLst>
            <pc:docMk/>
            <pc:sldMk cId="375061560" sldId="324"/>
            <ac:spMk id="2" creationId="{11B8F120-3863-457A-A814-0FFC154386E7}"/>
          </ac:spMkLst>
        </pc:spChg>
        <pc:spChg chg="mod">
          <ac:chgData name="Rashmitha Varma Pandati" userId="S::rpandati@syr.edu::1392c2af-c1d7-48e7-8743-f26bb89dca94" providerId="AD" clId="Web-{9805753A-738A-46BC-8A85-5026209658EB}" dt="2020-11-20T19:14:25.731" v="2579"/>
          <ac:spMkLst>
            <pc:docMk/>
            <pc:sldMk cId="375061560" sldId="324"/>
            <ac:spMk id="3" creationId="{C5890FD1-A866-4CFF-88C3-DF0B51E8893E}"/>
          </ac:spMkLst>
        </pc:spChg>
        <pc:spChg chg="add">
          <ac:chgData name="Rashmitha Varma Pandati" userId="S::rpandati@syr.edu::1392c2af-c1d7-48e7-8743-f26bb89dca94" providerId="AD" clId="Web-{9805753A-738A-46BC-8A85-5026209658EB}" dt="2020-11-20T19:14:25.731" v="2579"/>
          <ac:spMkLst>
            <pc:docMk/>
            <pc:sldMk cId="375061560" sldId="324"/>
            <ac:spMk id="8" creationId="{081EA652-8C6A-4E69-BEB9-170809474553}"/>
          </ac:spMkLst>
        </pc:spChg>
        <pc:spChg chg="add">
          <ac:chgData name="Rashmitha Varma Pandati" userId="S::rpandati@syr.edu::1392c2af-c1d7-48e7-8743-f26bb89dca94" providerId="AD" clId="Web-{9805753A-738A-46BC-8A85-5026209658EB}" dt="2020-11-20T19:14:25.731" v="2579"/>
          <ac:spMkLst>
            <pc:docMk/>
            <pc:sldMk cId="375061560" sldId="324"/>
            <ac:spMk id="10" creationId="{5298780A-33B9-4EA2-8F67-DE68AD62841B}"/>
          </ac:spMkLst>
        </pc:spChg>
        <pc:spChg chg="add">
          <ac:chgData name="Rashmitha Varma Pandati" userId="S::rpandati@syr.edu::1392c2af-c1d7-48e7-8743-f26bb89dca94" providerId="AD" clId="Web-{9805753A-738A-46BC-8A85-5026209658EB}" dt="2020-11-20T19:14:25.731" v="2579"/>
          <ac:spMkLst>
            <pc:docMk/>
            <pc:sldMk cId="375061560" sldId="324"/>
            <ac:spMk id="12" creationId="{7F488E8B-4E1E-4402-8935-D4E6C02615C7}"/>
          </ac:spMkLst>
        </pc:spChg>
        <pc:cxnChg chg="add">
          <ac:chgData name="Rashmitha Varma Pandati" userId="S::rpandati@syr.edu::1392c2af-c1d7-48e7-8743-f26bb89dca94" providerId="AD" clId="Web-{9805753A-738A-46BC-8A85-5026209658EB}" dt="2020-11-20T19:14:25.731" v="2579"/>
          <ac:cxnSpMkLst>
            <pc:docMk/>
            <pc:sldMk cId="375061560" sldId="324"/>
            <ac:cxnSpMk id="14" creationId="{23AAC9B5-8015-485C-ACF9-A750390E9A56}"/>
          </ac:cxnSpMkLst>
        </pc:cxnChg>
      </pc:sldChg>
      <pc:sldChg chg="addSp delSp modSp mod ord modTransition setBg">
        <pc:chgData name="Rashmitha Varma Pandati" userId="S::rpandati@syr.edu::1392c2af-c1d7-48e7-8743-f26bb89dca94" providerId="AD" clId="Web-{9805753A-738A-46BC-8A85-5026209658EB}" dt="2020-11-20T19:13:33.824" v="2577"/>
        <pc:sldMkLst>
          <pc:docMk/>
          <pc:sldMk cId="963534319" sldId="325"/>
        </pc:sldMkLst>
        <pc:spChg chg="mod">
          <ac:chgData name="Rashmitha Varma Pandati" userId="S::rpandati@syr.edu::1392c2af-c1d7-48e7-8743-f26bb89dca94" providerId="AD" clId="Web-{9805753A-738A-46BC-8A85-5026209658EB}" dt="2020-11-20T19:13:33.824" v="2577"/>
          <ac:spMkLst>
            <pc:docMk/>
            <pc:sldMk cId="963534319" sldId="325"/>
            <ac:spMk id="2" creationId="{74AF2370-8DF8-4B01-9692-C272C1C68140}"/>
          </ac:spMkLst>
        </pc:spChg>
        <pc:spChg chg="add del">
          <ac:chgData name="Rashmitha Varma Pandati" userId="S::rpandati@syr.edu::1392c2af-c1d7-48e7-8743-f26bb89dca94" providerId="AD" clId="Web-{9805753A-738A-46BC-8A85-5026209658EB}" dt="2020-11-20T19:13:33.824" v="2577"/>
          <ac:spMkLst>
            <pc:docMk/>
            <pc:sldMk cId="963534319" sldId="325"/>
            <ac:spMk id="3" creationId="{BCC55FFD-4717-4CE2-AC3C-78DF314BEB41}"/>
          </ac:spMkLst>
        </pc:spChg>
        <pc:spChg chg="add">
          <ac:chgData name="Rashmitha Varma Pandati" userId="S::rpandati@syr.edu::1392c2af-c1d7-48e7-8743-f26bb89dca94" providerId="AD" clId="Web-{9805753A-738A-46BC-8A85-5026209658EB}" dt="2020-11-20T19:13:33.824" v="2577"/>
          <ac:spMkLst>
            <pc:docMk/>
            <pc:sldMk cId="963534319" sldId="325"/>
            <ac:spMk id="6" creationId="{D55CD764-972B-4CA5-A885-53E55C63E174}"/>
          </ac:spMkLst>
        </pc:spChg>
        <pc:spChg chg="add">
          <ac:chgData name="Rashmitha Varma Pandati" userId="S::rpandati@syr.edu::1392c2af-c1d7-48e7-8743-f26bb89dca94" providerId="AD" clId="Web-{9805753A-738A-46BC-8A85-5026209658EB}" dt="2020-11-20T19:13:33.824" v="2577"/>
          <ac:spMkLst>
            <pc:docMk/>
            <pc:sldMk cId="963534319" sldId="325"/>
            <ac:spMk id="7" creationId="{34165AB3-7006-4430-BCE3-25476BE13322}"/>
          </ac:spMkLst>
        </pc:spChg>
        <pc:spChg chg="add del">
          <ac:chgData name="Rashmitha Varma Pandati" userId="S::rpandati@syr.edu::1392c2af-c1d7-48e7-8743-f26bb89dca94" providerId="AD" clId="Web-{9805753A-738A-46BC-8A85-5026209658EB}" dt="2020-11-20T19:13:33.746" v="2576"/>
          <ac:spMkLst>
            <pc:docMk/>
            <pc:sldMk cId="963534319" sldId="325"/>
            <ac:spMk id="9" creationId="{D55CD764-972B-4CA5-A885-53E55C63E174}"/>
          </ac:spMkLst>
        </pc:spChg>
        <pc:spChg chg="add">
          <ac:chgData name="Rashmitha Varma Pandati" userId="S::rpandati@syr.edu::1392c2af-c1d7-48e7-8743-f26bb89dca94" providerId="AD" clId="Web-{9805753A-738A-46BC-8A85-5026209658EB}" dt="2020-11-20T19:13:33.824" v="2577"/>
          <ac:spMkLst>
            <pc:docMk/>
            <pc:sldMk cId="963534319" sldId="325"/>
            <ac:spMk id="10" creationId="{E3E51905-F374-4E1A-97CF-B741584B74D5}"/>
          </ac:spMkLst>
        </pc:spChg>
        <pc:spChg chg="add del">
          <ac:chgData name="Rashmitha Varma Pandati" userId="S::rpandati@syr.edu::1392c2af-c1d7-48e7-8743-f26bb89dca94" providerId="AD" clId="Web-{9805753A-738A-46BC-8A85-5026209658EB}" dt="2020-11-20T19:13:33.746" v="2576"/>
          <ac:spMkLst>
            <pc:docMk/>
            <pc:sldMk cId="963534319" sldId="325"/>
            <ac:spMk id="11" creationId="{34165AB3-7006-4430-BCE3-25476BE13322}"/>
          </ac:spMkLst>
        </pc:spChg>
        <pc:spChg chg="add del">
          <ac:chgData name="Rashmitha Varma Pandati" userId="S::rpandati@syr.edu::1392c2af-c1d7-48e7-8743-f26bb89dca94" providerId="AD" clId="Web-{9805753A-738A-46BC-8A85-5026209658EB}" dt="2020-11-20T19:13:33.746" v="2576"/>
          <ac:spMkLst>
            <pc:docMk/>
            <pc:sldMk cId="963534319" sldId="325"/>
            <ac:spMk id="35" creationId="{E3E51905-F374-4E1A-97CF-B741584B74D5}"/>
          </ac:spMkLst>
        </pc:spChg>
        <pc:grpChg chg="add">
          <ac:chgData name="Rashmitha Varma Pandati" userId="S::rpandati@syr.edu::1392c2af-c1d7-48e7-8743-f26bb89dca94" providerId="AD" clId="Web-{9805753A-738A-46BC-8A85-5026209658EB}" dt="2020-11-20T19:13:33.824" v="2577"/>
          <ac:grpSpMkLst>
            <pc:docMk/>
            <pc:sldMk cId="963534319" sldId="325"/>
            <ac:grpSpMk id="8" creationId="{22725F33-435F-480E-996D-205671CDC409}"/>
          </ac:grpSpMkLst>
        </pc:grpChg>
        <pc:grpChg chg="add del">
          <ac:chgData name="Rashmitha Varma Pandati" userId="S::rpandati@syr.edu::1392c2af-c1d7-48e7-8743-f26bb89dca94" providerId="AD" clId="Web-{9805753A-738A-46BC-8A85-5026209658EB}" dt="2020-11-20T19:13:33.746" v="2576"/>
          <ac:grpSpMkLst>
            <pc:docMk/>
            <pc:sldMk cId="963534319" sldId="325"/>
            <ac:grpSpMk id="13" creationId="{22725F33-435F-480E-996D-205671CDC409}"/>
          </ac:grpSpMkLst>
        </pc:grpChg>
        <pc:graphicFrameChg chg="add del">
          <ac:chgData name="Rashmitha Varma Pandati" userId="S::rpandati@syr.edu::1392c2af-c1d7-48e7-8743-f26bb89dca94" providerId="AD" clId="Web-{9805753A-738A-46BC-8A85-5026209658EB}" dt="2020-11-20T19:13:33.746" v="2576"/>
          <ac:graphicFrameMkLst>
            <pc:docMk/>
            <pc:sldMk cId="963534319" sldId="325"/>
            <ac:graphicFrameMk id="5" creationId="{421157EC-8692-440E-B830-C5F5BF9E64D9}"/>
          </ac:graphicFrameMkLst>
        </pc:graphicFrameChg>
        <pc:graphicFrameChg chg="add">
          <ac:chgData name="Rashmitha Varma Pandati" userId="S::rpandati@syr.edu::1392c2af-c1d7-48e7-8743-f26bb89dca94" providerId="AD" clId="Web-{9805753A-738A-46BC-8A85-5026209658EB}" dt="2020-11-20T19:13:33.824" v="2577"/>
          <ac:graphicFrameMkLst>
            <pc:docMk/>
            <pc:sldMk cId="963534319" sldId="325"/>
            <ac:graphicFrameMk id="12" creationId="{97615077-13DB-47D5-85A9-B8EB5CD7845B}"/>
          </ac:graphicFrameMkLst>
        </pc:graphicFrameChg>
      </pc:sldChg>
      <pc:sldChg chg="addSp delSp modSp mod modTransition setBg">
        <pc:chgData name="Rashmitha Varma Pandati" userId="S::rpandati@syr.edu::1392c2af-c1d7-48e7-8743-f26bb89dca94" providerId="AD" clId="Web-{9805753A-738A-46BC-8A85-5026209658EB}" dt="2020-11-20T19:14:59.826" v="2583"/>
        <pc:sldMkLst>
          <pc:docMk/>
          <pc:sldMk cId="50327191" sldId="326"/>
        </pc:sldMkLst>
        <pc:spChg chg="mod">
          <ac:chgData name="Rashmitha Varma Pandati" userId="S::rpandati@syr.edu::1392c2af-c1d7-48e7-8743-f26bb89dca94" providerId="AD" clId="Web-{9805753A-738A-46BC-8A85-5026209658EB}" dt="2020-11-20T19:14:46.341" v="2582"/>
          <ac:spMkLst>
            <pc:docMk/>
            <pc:sldMk cId="50327191" sldId="326"/>
            <ac:spMk id="2" creationId="{2CE7EEFE-911D-4209-93A2-D621C9F0621A}"/>
          </ac:spMkLst>
        </pc:spChg>
        <pc:spChg chg="del">
          <ac:chgData name="Rashmitha Varma Pandati" userId="S::rpandati@syr.edu::1392c2af-c1d7-48e7-8743-f26bb89dca94" providerId="AD" clId="Web-{9805753A-738A-46BC-8A85-5026209658EB}" dt="2020-11-20T19:14:46.341" v="2582"/>
          <ac:spMkLst>
            <pc:docMk/>
            <pc:sldMk cId="50327191" sldId="326"/>
            <ac:spMk id="3" creationId="{62DA2AEA-2E83-4558-BF8E-E28138443D50}"/>
          </ac:spMkLst>
        </pc:spChg>
        <pc:spChg chg="add">
          <ac:chgData name="Rashmitha Varma Pandati" userId="S::rpandati@syr.edu::1392c2af-c1d7-48e7-8743-f26bb89dca94" providerId="AD" clId="Web-{9805753A-738A-46BC-8A85-5026209658EB}" dt="2020-11-20T19:14:46.341" v="2582"/>
          <ac:spMkLst>
            <pc:docMk/>
            <pc:sldMk cId="50327191" sldId="326"/>
            <ac:spMk id="9" creationId="{D55CD764-972B-4CA5-A885-53E55C63E174}"/>
          </ac:spMkLst>
        </pc:spChg>
        <pc:spChg chg="add">
          <ac:chgData name="Rashmitha Varma Pandati" userId="S::rpandati@syr.edu::1392c2af-c1d7-48e7-8743-f26bb89dca94" providerId="AD" clId="Web-{9805753A-738A-46BC-8A85-5026209658EB}" dt="2020-11-20T19:14:46.341" v="2582"/>
          <ac:spMkLst>
            <pc:docMk/>
            <pc:sldMk cId="50327191" sldId="326"/>
            <ac:spMk id="11" creationId="{34165AB3-7006-4430-BCE3-25476BE13322}"/>
          </ac:spMkLst>
        </pc:spChg>
        <pc:spChg chg="add">
          <ac:chgData name="Rashmitha Varma Pandati" userId="S::rpandati@syr.edu::1392c2af-c1d7-48e7-8743-f26bb89dca94" providerId="AD" clId="Web-{9805753A-738A-46BC-8A85-5026209658EB}" dt="2020-11-20T19:14:46.341" v="2582"/>
          <ac:spMkLst>
            <pc:docMk/>
            <pc:sldMk cId="50327191" sldId="326"/>
            <ac:spMk id="35" creationId="{E3E51905-F374-4E1A-97CF-B741584B74D5}"/>
          </ac:spMkLst>
        </pc:spChg>
        <pc:grpChg chg="add">
          <ac:chgData name="Rashmitha Varma Pandati" userId="S::rpandati@syr.edu::1392c2af-c1d7-48e7-8743-f26bb89dca94" providerId="AD" clId="Web-{9805753A-738A-46BC-8A85-5026209658EB}" dt="2020-11-20T19:14:46.341" v="2582"/>
          <ac:grpSpMkLst>
            <pc:docMk/>
            <pc:sldMk cId="50327191" sldId="326"/>
            <ac:grpSpMk id="13" creationId="{22725F33-435F-480E-996D-205671CDC409}"/>
          </ac:grpSpMkLst>
        </pc:grpChg>
        <pc:graphicFrameChg chg="add">
          <ac:chgData name="Rashmitha Varma Pandati" userId="S::rpandati@syr.edu::1392c2af-c1d7-48e7-8743-f26bb89dca94" providerId="AD" clId="Web-{9805753A-738A-46BC-8A85-5026209658EB}" dt="2020-11-20T19:14:46.341" v="2582"/>
          <ac:graphicFrameMkLst>
            <pc:docMk/>
            <pc:sldMk cId="50327191" sldId="326"/>
            <ac:graphicFrameMk id="5" creationId="{E0F0B072-DC4A-4B94-B64E-EC43FBC3C847}"/>
          </ac:graphicFrameMkLst>
        </pc:graphicFrameChg>
      </pc:sldChg>
      <pc:sldChg chg="modTransition">
        <pc:chgData name="Rashmitha Varma Pandati" userId="S::rpandati@syr.edu::1392c2af-c1d7-48e7-8743-f26bb89dca94" providerId="AD" clId="Web-{9805753A-738A-46BC-8A85-5026209658EB}" dt="2020-11-20T19:12:00.947" v="2562"/>
        <pc:sldMkLst>
          <pc:docMk/>
          <pc:sldMk cId="2866395051" sldId="327"/>
        </pc:sldMkLst>
      </pc:sldChg>
      <pc:sldChg chg="modTransition">
        <pc:chgData name="Rashmitha Varma Pandati" userId="S::rpandati@syr.edu::1392c2af-c1d7-48e7-8743-f26bb89dca94" providerId="AD" clId="Web-{9805753A-738A-46BC-8A85-5026209658EB}" dt="2020-11-20T19:12:05.025" v="2563"/>
        <pc:sldMkLst>
          <pc:docMk/>
          <pc:sldMk cId="3569790461" sldId="328"/>
        </pc:sldMkLst>
      </pc:sldChg>
      <pc:sldChg chg="addSp delSp modSp mod modTransition setBg">
        <pc:chgData name="Rashmitha Varma Pandati" userId="S::rpandati@syr.edu::1392c2af-c1d7-48e7-8743-f26bb89dca94" providerId="AD" clId="Web-{9805753A-738A-46BC-8A85-5026209658EB}" dt="2020-11-20T19:12:10.166" v="2564"/>
        <pc:sldMkLst>
          <pc:docMk/>
          <pc:sldMk cId="3860628574" sldId="329"/>
        </pc:sldMkLst>
        <pc:spChg chg="mod ord">
          <ac:chgData name="Rashmitha Varma Pandati" userId="S::rpandati@syr.edu::1392c2af-c1d7-48e7-8743-f26bb89dca94" providerId="AD" clId="Web-{9805753A-738A-46BC-8A85-5026209658EB}" dt="2020-11-20T18:42:53.754" v="1254" actId="14100"/>
          <ac:spMkLst>
            <pc:docMk/>
            <pc:sldMk cId="3860628574" sldId="329"/>
            <ac:spMk id="2" creationId="{0006CB57-9934-4D5E-A9ED-8611256A1919}"/>
          </ac:spMkLst>
        </pc:spChg>
        <pc:spChg chg="del">
          <ac:chgData name="Rashmitha Varma Pandati" userId="S::rpandati@syr.edu::1392c2af-c1d7-48e7-8743-f26bb89dca94" providerId="AD" clId="Web-{9805753A-738A-46BC-8A85-5026209658EB}" dt="2020-11-20T18:42:07.738" v="1242"/>
          <ac:spMkLst>
            <pc:docMk/>
            <pc:sldMk cId="3860628574" sldId="329"/>
            <ac:spMk id="71" creationId="{16C5FA50-8D52-4617-AF91-5C7B1C8352F1}"/>
          </ac:spMkLst>
        </pc:spChg>
        <pc:spChg chg="del">
          <ac:chgData name="Rashmitha Varma Pandati" userId="S::rpandati@syr.edu::1392c2af-c1d7-48e7-8743-f26bb89dca94" providerId="AD" clId="Web-{9805753A-738A-46BC-8A85-5026209658EB}" dt="2020-11-20T18:42:07.738" v="1242"/>
          <ac:spMkLst>
            <pc:docMk/>
            <pc:sldMk cId="3860628574" sldId="329"/>
            <ac:spMk id="73" creationId="{E223798C-12AD-4B0C-A50C-D676347D67CF}"/>
          </ac:spMkLst>
        </pc:spChg>
        <pc:spChg chg="add">
          <ac:chgData name="Rashmitha Varma Pandati" userId="S::rpandati@syr.edu::1392c2af-c1d7-48e7-8743-f26bb89dca94" providerId="AD" clId="Web-{9805753A-738A-46BC-8A85-5026209658EB}" dt="2020-11-20T18:42:07.738" v="1242"/>
          <ac:spMkLst>
            <pc:docMk/>
            <pc:sldMk cId="3860628574" sldId="329"/>
            <ac:spMk id="135" creationId="{6F828D28-8E09-41CC-8229-3070B5467A96}"/>
          </ac:spMkLst>
        </pc:spChg>
        <pc:spChg chg="add">
          <ac:chgData name="Rashmitha Varma Pandati" userId="S::rpandati@syr.edu::1392c2af-c1d7-48e7-8743-f26bb89dca94" providerId="AD" clId="Web-{9805753A-738A-46BC-8A85-5026209658EB}" dt="2020-11-20T18:42:07.738" v="1242"/>
          <ac:spMkLst>
            <pc:docMk/>
            <pc:sldMk cId="3860628574" sldId="329"/>
            <ac:spMk id="137" creationId="{D5B012D8-7F27-4758-9AC6-C889B154BD73}"/>
          </ac:spMkLst>
        </pc:spChg>
        <pc:spChg chg="add">
          <ac:chgData name="Rashmitha Varma Pandati" userId="S::rpandati@syr.edu::1392c2af-c1d7-48e7-8743-f26bb89dca94" providerId="AD" clId="Web-{9805753A-738A-46BC-8A85-5026209658EB}" dt="2020-11-20T18:42:07.738" v="1242"/>
          <ac:spMkLst>
            <pc:docMk/>
            <pc:sldMk cId="3860628574" sldId="329"/>
            <ac:spMk id="139" creationId="{4063B759-00FC-46D1-9898-8E8625268FAF}"/>
          </ac:spMkLst>
        </pc:spChg>
        <pc:picChg chg="mod">
          <ac:chgData name="Rashmitha Varma Pandati" userId="S::rpandati@syr.edu::1392c2af-c1d7-48e7-8743-f26bb89dca94" providerId="AD" clId="Web-{9805753A-738A-46BC-8A85-5026209658EB}" dt="2020-11-20T18:42:07.738" v="1242"/>
          <ac:picMkLst>
            <pc:docMk/>
            <pc:sldMk cId="3860628574" sldId="329"/>
            <ac:picMk id="2050" creationId="{842E162B-65FA-4101-8FAE-3D7DBDFD9634}"/>
          </ac:picMkLst>
        </pc:picChg>
      </pc:sldChg>
      <pc:sldChg chg="modTransition">
        <pc:chgData name="Rashmitha Varma Pandati" userId="S::rpandati@syr.edu::1392c2af-c1d7-48e7-8743-f26bb89dca94" providerId="AD" clId="Web-{9805753A-738A-46BC-8A85-5026209658EB}" dt="2020-11-20T19:12:17.651" v="2565"/>
        <pc:sldMkLst>
          <pc:docMk/>
          <pc:sldMk cId="2530848401" sldId="330"/>
        </pc:sldMkLst>
      </pc:sldChg>
      <pc:sldChg chg="addSp delSp modSp mod modTransition setBg setClrOvrMap">
        <pc:chgData name="Rashmitha Varma Pandati" userId="S::rpandati@syr.edu::1392c2af-c1d7-48e7-8743-f26bb89dca94" providerId="AD" clId="Web-{9805753A-738A-46BC-8A85-5026209658EB}" dt="2020-11-20T19:12:25.307" v="2566"/>
        <pc:sldMkLst>
          <pc:docMk/>
          <pc:sldMk cId="1752788236" sldId="331"/>
        </pc:sldMkLst>
        <pc:spChg chg="mod ord">
          <ac:chgData name="Rashmitha Varma Pandati" userId="S::rpandati@syr.edu::1392c2af-c1d7-48e7-8743-f26bb89dca94" providerId="AD" clId="Web-{9805753A-738A-46BC-8A85-5026209658EB}" dt="2020-11-20T18:45:28.476" v="1260"/>
          <ac:spMkLst>
            <pc:docMk/>
            <pc:sldMk cId="1752788236" sldId="331"/>
            <ac:spMk id="2" creationId="{64137213-4BD4-404D-B43D-6AA6FE812EB0}"/>
          </ac:spMkLst>
        </pc:spChg>
        <pc:spChg chg="del">
          <ac:chgData name="Rashmitha Varma Pandati" userId="S::rpandati@syr.edu::1392c2af-c1d7-48e7-8743-f26bb89dca94" providerId="AD" clId="Web-{9805753A-738A-46BC-8A85-5026209658EB}" dt="2020-11-20T18:44:35.303" v="1255"/>
          <ac:spMkLst>
            <pc:docMk/>
            <pc:sldMk cId="1752788236" sldId="331"/>
            <ac:spMk id="71" creationId="{16C5FA50-8D52-4617-AF91-5C7B1C8352F1}"/>
          </ac:spMkLst>
        </pc:spChg>
        <pc:spChg chg="del">
          <ac:chgData name="Rashmitha Varma Pandati" userId="S::rpandati@syr.edu::1392c2af-c1d7-48e7-8743-f26bb89dca94" providerId="AD" clId="Web-{9805753A-738A-46BC-8A85-5026209658EB}" dt="2020-11-20T18:44:35.303" v="1255"/>
          <ac:spMkLst>
            <pc:docMk/>
            <pc:sldMk cId="1752788236" sldId="331"/>
            <ac:spMk id="73" creationId="{E223798C-12AD-4B0C-A50C-D676347D67CF}"/>
          </ac:spMkLst>
        </pc:spChg>
        <pc:spChg chg="add del">
          <ac:chgData name="Rashmitha Varma Pandati" userId="S::rpandati@syr.edu::1392c2af-c1d7-48e7-8743-f26bb89dca94" providerId="AD" clId="Web-{9805753A-738A-46BC-8A85-5026209658EB}" dt="2020-11-20T18:45:28.476" v="1260"/>
          <ac:spMkLst>
            <pc:docMk/>
            <pc:sldMk cId="1752788236" sldId="331"/>
            <ac:spMk id="3076" creationId="{71B2258F-86CA-4D4D-8270-BC05FCDEBFB3}"/>
          </ac:spMkLst>
        </pc:spChg>
        <pc:picChg chg="mod">
          <ac:chgData name="Rashmitha Varma Pandati" userId="S::rpandati@syr.edu::1392c2af-c1d7-48e7-8743-f26bb89dca94" providerId="AD" clId="Web-{9805753A-738A-46BC-8A85-5026209658EB}" dt="2020-11-20T18:45:28.476" v="1260"/>
          <ac:picMkLst>
            <pc:docMk/>
            <pc:sldMk cId="1752788236" sldId="331"/>
            <ac:picMk id="3074" creationId="{45417CC9-D0B3-48AD-BB03-F6B6C971354D}"/>
          </ac:picMkLst>
        </pc:picChg>
      </pc:sldChg>
      <pc:sldChg chg="modTransition">
        <pc:chgData name="Rashmitha Varma Pandati" userId="S::rpandati@syr.edu::1392c2af-c1d7-48e7-8743-f26bb89dca94" providerId="AD" clId="Web-{9805753A-738A-46BC-8A85-5026209658EB}" dt="2020-11-20T19:12:30.698" v="2567"/>
        <pc:sldMkLst>
          <pc:docMk/>
          <pc:sldMk cId="4093839043" sldId="332"/>
        </pc:sldMkLst>
      </pc:sldChg>
      <pc:sldChg chg="modTransition">
        <pc:chgData name="Rashmitha Varma Pandati" userId="S::rpandati@syr.edu::1392c2af-c1d7-48e7-8743-f26bb89dca94" providerId="AD" clId="Web-{9805753A-738A-46BC-8A85-5026209658EB}" dt="2020-11-20T19:12:35.479" v="2568"/>
        <pc:sldMkLst>
          <pc:docMk/>
          <pc:sldMk cId="2511466965" sldId="333"/>
        </pc:sldMkLst>
      </pc:sldChg>
      <pc:sldChg chg="modTransition">
        <pc:chgData name="Rashmitha Varma Pandati" userId="S::rpandati@syr.edu::1392c2af-c1d7-48e7-8743-f26bb89dca94" providerId="AD" clId="Web-{9805753A-738A-46BC-8A85-5026209658EB}" dt="2020-11-20T19:12:47.683" v="2569"/>
        <pc:sldMkLst>
          <pc:docMk/>
          <pc:sldMk cId="4169644040" sldId="334"/>
        </pc:sldMkLst>
      </pc:sldChg>
      <pc:sldChg chg="modTransition">
        <pc:chgData name="Rashmitha Varma Pandati" userId="S::rpandati@syr.edu::1392c2af-c1d7-48e7-8743-f26bb89dca94" providerId="AD" clId="Web-{9805753A-738A-46BC-8A85-5026209658EB}" dt="2020-11-20T19:12:56.683" v="2570"/>
        <pc:sldMkLst>
          <pc:docMk/>
          <pc:sldMk cId="1062967889" sldId="335"/>
        </pc:sldMkLst>
      </pc:sldChg>
      <pc:sldChg chg="modTransition">
        <pc:chgData name="Rashmitha Varma Pandati" userId="S::rpandati@syr.edu::1392c2af-c1d7-48e7-8743-f26bb89dca94" providerId="AD" clId="Web-{9805753A-738A-46BC-8A85-5026209658EB}" dt="2020-11-20T19:13:01.073" v="2571"/>
        <pc:sldMkLst>
          <pc:docMk/>
          <pc:sldMk cId="3392923095" sldId="336"/>
        </pc:sldMkLst>
      </pc:sldChg>
      <pc:sldChg chg="addSp delSp modSp new mod modTransition setBg">
        <pc:chgData name="Rashmitha Varma Pandati" userId="S::rpandati@syr.edu::1392c2af-c1d7-48e7-8743-f26bb89dca94" providerId="AD" clId="Web-{9805753A-738A-46BC-8A85-5026209658EB}" dt="2020-11-20T19:07:40.723" v="2521"/>
        <pc:sldMkLst>
          <pc:docMk/>
          <pc:sldMk cId="1722112899" sldId="337"/>
        </pc:sldMkLst>
        <pc:spChg chg="mod">
          <ac:chgData name="Rashmitha Varma Pandati" userId="S::rpandati@syr.edu::1392c2af-c1d7-48e7-8743-f26bb89dca94" providerId="AD" clId="Web-{9805753A-738A-46BC-8A85-5026209658EB}" dt="2020-11-20T18:12:03.074" v="1073"/>
          <ac:spMkLst>
            <pc:docMk/>
            <pc:sldMk cId="1722112899" sldId="337"/>
            <ac:spMk id="2" creationId="{D96B2578-A3FF-4DD4-AE05-365B1A090248}"/>
          </ac:spMkLst>
        </pc:spChg>
        <pc:spChg chg="del mod">
          <ac:chgData name="Rashmitha Varma Pandati" userId="S::rpandati@syr.edu::1392c2af-c1d7-48e7-8743-f26bb89dca94" providerId="AD" clId="Web-{9805753A-738A-46BC-8A85-5026209658EB}" dt="2020-11-20T18:11:12.714" v="1070"/>
          <ac:spMkLst>
            <pc:docMk/>
            <pc:sldMk cId="1722112899" sldId="337"/>
            <ac:spMk id="3" creationId="{352878FC-0241-41FB-BD53-928F68F3624E}"/>
          </ac:spMkLst>
        </pc:spChg>
        <pc:spChg chg="add del">
          <ac:chgData name="Rashmitha Varma Pandati" userId="S::rpandati@syr.edu::1392c2af-c1d7-48e7-8743-f26bb89dca94" providerId="AD" clId="Web-{9805753A-738A-46BC-8A85-5026209658EB}" dt="2020-11-20T18:12:03.074" v="1073"/>
          <ac:spMkLst>
            <pc:docMk/>
            <pc:sldMk cId="1722112899" sldId="337"/>
            <ac:spMk id="9" creationId="{81E1224E-6618-482E-BE87-321A7FC1CDE8}"/>
          </ac:spMkLst>
        </pc:spChg>
        <pc:spChg chg="add del">
          <ac:chgData name="Rashmitha Varma Pandati" userId="S::rpandati@syr.edu::1392c2af-c1d7-48e7-8743-f26bb89dca94" providerId="AD" clId="Web-{9805753A-738A-46BC-8A85-5026209658EB}" dt="2020-11-20T18:12:03.074" v="1073"/>
          <ac:spMkLst>
            <pc:docMk/>
            <pc:sldMk cId="1722112899" sldId="337"/>
            <ac:spMk id="11" creationId="{066346BE-FDB4-4772-A696-0719490ABD64}"/>
          </ac:spMkLst>
        </pc:spChg>
        <pc:spChg chg="add del">
          <ac:chgData name="Rashmitha Varma Pandati" userId="S::rpandati@syr.edu::1392c2af-c1d7-48e7-8743-f26bb89dca94" providerId="AD" clId="Web-{9805753A-738A-46BC-8A85-5026209658EB}" dt="2020-11-20T18:12:03.074" v="1073"/>
          <ac:spMkLst>
            <pc:docMk/>
            <pc:sldMk cId="1722112899" sldId="337"/>
            <ac:spMk id="13" creationId="{FB92FFCE-0C90-454E-AA25-D4EE9A6C39C5}"/>
          </ac:spMkLst>
        </pc:spChg>
        <pc:spChg chg="add">
          <ac:chgData name="Rashmitha Varma Pandati" userId="S::rpandati@syr.edu::1392c2af-c1d7-48e7-8743-f26bb89dca94" providerId="AD" clId="Web-{9805753A-738A-46BC-8A85-5026209658EB}" dt="2020-11-20T18:12:03.074" v="1073"/>
          <ac:spMkLst>
            <pc:docMk/>
            <pc:sldMk cId="1722112899" sldId="337"/>
            <ac:spMk id="15" creationId="{026A84AF-6F58-471A-BF1F-10D8C03511C4}"/>
          </ac:spMkLst>
        </pc:spChg>
        <pc:spChg chg="add del">
          <ac:chgData name="Rashmitha Varma Pandati" userId="S::rpandati@syr.edu::1392c2af-c1d7-48e7-8743-f26bb89dca94" providerId="AD" clId="Web-{9805753A-738A-46BC-8A85-5026209658EB}" dt="2020-11-20T18:12:03.059" v="1072"/>
          <ac:spMkLst>
            <pc:docMk/>
            <pc:sldMk cId="1722112899" sldId="337"/>
            <ac:spMk id="18" creationId="{7CA0DAA6-33B8-4A25-810D-2F4D816FB40E}"/>
          </ac:spMkLst>
        </pc:spChg>
        <pc:graphicFrameChg chg="add modGraphic">
          <ac:chgData name="Rashmitha Varma Pandati" userId="S::rpandati@syr.edu::1392c2af-c1d7-48e7-8743-f26bb89dca94" providerId="AD" clId="Web-{9805753A-738A-46BC-8A85-5026209658EB}" dt="2020-11-20T19:06:40.190" v="2509" actId="20577"/>
          <ac:graphicFrameMkLst>
            <pc:docMk/>
            <pc:sldMk cId="1722112899" sldId="337"/>
            <ac:graphicFrameMk id="5" creationId="{8CB4D58C-D230-4E8D-A6AB-0F789D0DAD8F}"/>
          </ac:graphicFrameMkLst>
        </pc:graphicFrameChg>
      </pc:sldChg>
      <pc:sldChg chg="addSp delSp modSp new mod modTransition setBg">
        <pc:chgData name="Rashmitha Varma Pandati" userId="S::rpandati@syr.edu::1392c2af-c1d7-48e7-8743-f26bb89dca94" providerId="AD" clId="Web-{9805753A-738A-46BC-8A85-5026209658EB}" dt="2020-11-20T19:07:51.895" v="2523"/>
        <pc:sldMkLst>
          <pc:docMk/>
          <pc:sldMk cId="612602173" sldId="338"/>
        </pc:sldMkLst>
        <pc:spChg chg="del">
          <ac:chgData name="Rashmitha Varma Pandati" userId="S::rpandati@syr.edu::1392c2af-c1d7-48e7-8743-f26bb89dca94" providerId="AD" clId="Web-{9805753A-738A-46BC-8A85-5026209658EB}" dt="2020-11-20T18:53:40.205" v="1486"/>
          <ac:spMkLst>
            <pc:docMk/>
            <pc:sldMk cId="612602173" sldId="338"/>
            <ac:spMk id="2" creationId="{E15F59E8-E776-4E97-AC7D-80107910680A}"/>
          </ac:spMkLst>
        </pc:spChg>
        <pc:spChg chg="mod">
          <ac:chgData name="Rashmitha Varma Pandati" userId="S::rpandati@syr.edu::1392c2af-c1d7-48e7-8743-f26bb89dca94" providerId="AD" clId="Web-{9805753A-738A-46BC-8A85-5026209658EB}" dt="2020-11-20T19:05:32.923" v="2502" actId="14100"/>
          <ac:spMkLst>
            <pc:docMk/>
            <pc:sldMk cId="612602173" sldId="338"/>
            <ac:spMk id="3" creationId="{C0D8DAB7-C07F-49AC-913E-1C5C38622A9F}"/>
          </ac:spMkLst>
        </pc:spChg>
        <pc:spChg chg="add">
          <ac:chgData name="Rashmitha Varma Pandati" userId="S::rpandati@syr.edu::1392c2af-c1d7-48e7-8743-f26bb89dca94" providerId="AD" clId="Web-{9805753A-738A-46BC-8A85-5026209658EB}" dt="2020-11-20T19:05:13.657" v="2495"/>
          <ac:spMkLst>
            <pc:docMk/>
            <pc:sldMk cId="612602173" sldId="338"/>
            <ac:spMk id="8" creationId="{F837543A-6020-4505-A233-C9DB4BF74011}"/>
          </ac:spMkLst>
        </pc:spChg>
        <pc:spChg chg="add">
          <ac:chgData name="Rashmitha Varma Pandati" userId="S::rpandati@syr.edu::1392c2af-c1d7-48e7-8743-f26bb89dca94" providerId="AD" clId="Web-{9805753A-738A-46BC-8A85-5026209658EB}" dt="2020-11-20T19:05:13.657" v="2495"/>
          <ac:spMkLst>
            <pc:docMk/>
            <pc:sldMk cId="612602173" sldId="338"/>
            <ac:spMk id="10" creationId="{35B16301-FB18-48BA-A6DD-C37CAF6F9A18}"/>
          </ac:spMkLst>
        </pc:spChg>
        <pc:spChg chg="add">
          <ac:chgData name="Rashmitha Varma Pandati" userId="S::rpandati@syr.edu::1392c2af-c1d7-48e7-8743-f26bb89dca94" providerId="AD" clId="Web-{9805753A-738A-46BC-8A85-5026209658EB}" dt="2020-11-20T19:05:13.657" v="2495"/>
          <ac:spMkLst>
            <pc:docMk/>
            <pc:sldMk cId="612602173" sldId="338"/>
            <ac:spMk id="12" creationId="{C3C0D90E-074A-4F52-9B11-B52BEF4BCBE5}"/>
          </ac:spMkLst>
        </pc:spChg>
        <pc:spChg chg="add">
          <ac:chgData name="Rashmitha Varma Pandati" userId="S::rpandati@syr.edu::1392c2af-c1d7-48e7-8743-f26bb89dca94" providerId="AD" clId="Web-{9805753A-738A-46BC-8A85-5026209658EB}" dt="2020-11-20T19:05:13.657" v="2495"/>
          <ac:spMkLst>
            <pc:docMk/>
            <pc:sldMk cId="612602173" sldId="338"/>
            <ac:spMk id="14" creationId="{CABBD4C1-E6F8-46F6-8152-A8A97490BF4D}"/>
          </ac:spMkLst>
        </pc:spChg>
        <pc:spChg chg="add">
          <ac:chgData name="Rashmitha Varma Pandati" userId="S::rpandati@syr.edu::1392c2af-c1d7-48e7-8743-f26bb89dca94" providerId="AD" clId="Web-{9805753A-738A-46BC-8A85-5026209658EB}" dt="2020-11-20T19:05:13.657" v="2495"/>
          <ac:spMkLst>
            <pc:docMk/>
            <pc:sldMk cId="612602173" sldId="338"/>
            <ac:spMk id="16" creationId="{83BA5EF5-1FE9-4BF9-83BB-269BCDDF6156}"/>
          </ac:spMkLst>
        </pc:spChg>
        <pc:spChg chg="add">
          <ac:chgData name="Rashmitha Varma Pandati" userId="S::rpandati@syr.edu::1392c2af-c1d7-48e7-8743-f26bb89dca94" providerId="AD" clId="Web-{9805753A-738A-46BC-8A85-5026209658EB}" dt="2020-11-20T19:05:13.657" v="2495"/>
          <ac:spMkLst>
            <pc:docMk/>
            <pc:sldMk cId="612602173" sldId="338"/>
            <ac:spMk id="20" creationId="{88853921-7BC9-4BDE-ACAB-133C683C82D6}"/>
          </ac:spMkLst>
        </pc:spChg>
        <pc:spChg chg="add">
          <ac:chgData name="Rashmitha Varma Pandati" userId="S::rpandati@syr.edu::1392c2af-c1d7-48e7-8743-f26bb89dca94" providerId="AD" clId="Web-{9805753A-738A-46BC-8A85-5026209658EB}" dt="2020-11-20T19:05:13.657" v="2495"/>
          <ac:spMkLst>
            <pc:docMk/>
            <pc:sldMk cId="612602173" sldId="338"/>
            <ac:spMk id="22" creationId="{09192968-3AE7-4470-A61C-97294BB92731}"/>
          </ac:spMkLst>
        </pc:spChg>
        <pc:spChg chg="add">
          <ac:chgData name="Rashmitha Varma Pandati" userId="S::rpandati@syr.edu::1392c2af-c1d7-48e7-8743-f26bb89dca94" providerId="AD" clId="Web-{9805753A-738A-46BC-8A85-5026209658EB}" dt="2020-11-20T19:05:13.657" v="2495"/>
          <ac:spMkLst>
            <pc:docMk/>
            <pc:sldMk cId="612602173" sldId="338"/>
            <ac:spMk id="24" creationId="{3AB72E55-43E4-4356-BFE8-E2102CB0B505}"/>
          </ac:spMkLst>
        </pc:spChg>
        <pc:cxnChg chg="add">
          <ac:chgData name="Rashmitha Varma Pandati" userId="S::rpandati@syr.edu::1392c2af-c1d7-48e7-8743-f26bb89dca94" providerId="AD" clId="Web-{9805753A-738A-46BC-8A85-5026209658EB}" dt="2020-11-20T19:05:13.657" v="2495"/>
          <ac:cxnSpMkLst>
            <pc:docMk/>
            <pc:sldMk cId="612602173" sldId="338"/>
            <ac:cxnSpMk id="18" creationId="{4B3BCACB-5880-460B-9606-8C433A9AF99D}"/>
          </ac:cxnSpMkLst>
        </pc:cxnChg>
      </pc:sldChg>
      <pc:sldChg chg="addSp delSp modSp new mod setBg modClrScheme chgLayout">
        <pc:chgData name="Rashmitha Varma Pandati" userId="S::rpandati@syr.edu::1392c2af-c1d7-48e7-8743-f26bb89dca94" providerId="AD" clId="Web-{9805753A-738A-46BC-8A85-5026209658EB}" dt="2020-11-20T19:08:22.693" v="2529"/>
        <pc:sldMkLst>
          <pc:docMk/>
          <pc:sldMk cId="2211566179" sldId="339"/>
        </pc:sldMkLst>
        <pc:spChg chg="mod ord">
          <ac:chgData name="Rashmitha Varma Pandati" userId="S::rpandati@syr.edu::1392c2af-c1d7-48e7-8743-f26bb89dca94" providerId="AD" clId="Web-{9805753A-738A-46BC-8A85-5026209658EB}" dt="2020-11-20T18:38:43.577" v="1236"/>
          <ac:spMkLst>
            <pc:docMk/>
            <pc:sldMk cId="2211566179" sldId="339"/>
            <ac:spMk id="2" creationId="{D61AA136-F3FE-43A0-B611-A47E55EAC866}"/>
          </ac:spMkLst>
        </pc:spChg>
        <pc:spChg chg="del mod ord">
          <ac:chgData name="Rashmitha Varma Pandati" userId="S::rpandati@syr.edu::1392c2af-c1d7-48e7-8743-f26bb89dca94" providerId="AD" clId="Web-{9805753A-738A-46BC-8A85-5026209658EB}" dt="2020-11-20T19:08:22.693" v="2529"/>
          <ac:spMkLst>
            <pc:docMk/>
            <pc:sldMk cId="2211566179" sldId="339"/>
            <ac:spMk id="3" creationId="{A857B98E-72B0-43DD-9590-7A8A12754EF1}"/>
          </ac:spMkLst>
        </pc:spChg>
        <pc:spChg chg="add">
          <ac:chgData name="Rashmitha Varma Pandati" userId="S::rpandati@syr.edu::1392c2af-c1d7-48e7-8743-f26bb89dca94" providerId="AD" clId="Web-{9805753A-738A-46BC-8A85-5026209658EB}" dt="2020-11-20T18:38:43.577" v="1236"/>
          <ac:spMkLst>
            <pc:docMk/>
            <pc:sldMk cId="2211566179" sldId="339"/>
            <ac:spMk id="9" creationId="{C1DD1A8A-57D5-4A81-AD04-532B043C5611}"/>
          </ac:spMkLst>
        </pc:spChg>
        <pc:spChg chg="add">
          <ac:chgData name="Rashmitha Varma Pandati" userId="S::rpandati@syr.edu::1392c2af-c1d7-48e7-8743-f26bb89dca94" providerId="AD" clId="Web-{9805753A-738A-46BC-8A85-5026209658EB}" dt="2020-11-20T18:38:43.577" v="1236"/>
          <ac:spMkLst>
            <pc:docMk/>
            <pc:sldMk cId="2211566179" sldId="339"/>
            <ac:spMk id="11" creationId="{007891EC-4501-44ED-A8C8-B11B6DB767AB}"/>
          </ac:spMkLst>
        </pc:spChg>
        <pc:picChg chg="add">
          <ac:chgData name="Rashmitha Varma Pandati" userId="S::rpandati@syr.edu::1392c2af-c1d7-48e7-8743-f26bb89dca94" providerId="AD" clId="Web-{9805753A-738A-46BC-8A85-5026209658EB}" dt="2020-11-20T18:38:43.577" v="1236"/>
          <ac:picMkLst>
            <pc:docMk/>
            <pc:sldMk cId="2211566179" sldId="339"/>
            <ac:picMk id="5" creationId="{B5208A91-CF1F-453B-86AA-BEECB1AEECF2}"/>
          </ac:picMkLst>
        </pc:picChg>
      </pc:sldChg>
      <pc:sldChg chg="modTransition">
        <pc:chgData name="Rashmitha Varma Pandati" userId="S::rpandati@syr.edu::1392c2af-c1d7-48e7-8743-f26bb89dca94" providerId="AD" clId="Web-{9805753A-738A-46BC-8A85-5026209658EB}" dt="2020-11-20T19:15:04.404" v="2584"/>
        <pc:sldMkLst>
          <pc:docMk/>
          <pc:sldMk cId="3744600326" sldId="340"/>
        </pc:sldMkLst>
      </pc:sldChg>
      <pc:sldChg chg="delSp modSp mod modTransition setBg setClrOvrMap">
        <pc:chgData name="Rashmitha Varma Pandati" userId="S::rpandati@syr.edu::1392c2af-c1d7-48e7-8743-f26bb89dca94" providerId="AD" clId="Web-{9805753A-738A-46BC-8A85-5026209658EB}" dt="2020-11-20T19:20:11.020" v="2597"/>
        <pc:sldMkLst>
          <pc:docMk/>
          <pc:sldMk cId="730497060" sldId="342"/>
        </pc:sldMkLst>
        <pc:spChg chg="mod">
          <ac:chgData name="Rashmitha Varma Pandati" userId="S::rpandati@syr.edu::1392c2af-c1d7-48e7-8743-f26bb89dca94" providerId="AD" clId="Web-{9805753A-738A-46BC-8A85-5026209658EB}" dt="2020-11-20T19:17:07.016" v="2587"/>
          <ac:spMkLst>
            <pc:docMk/>
            <pc:sldMk cId="730497060" sldId="342"/>
            <ac:spMk id="2" creationId="{8B38B526-C6A4-4F31-BC6E-948AAC89F22E}"/>
          </ac:spMkLst>
        </pc:spChg>
        <pc:spChg chg="del">
          <ac:chgData name="Rashmitha Varma Pandati" userId="S::rpandati@syr.edu::1392c2af-c1d7-48e7-8743-f26bb89dca94" providerId="AD" clId="Web-{9805753A-738A-46BC-8A85-5026209658EB}" dt="2020-11-20T19:17:07.016" v="2587"/>
          <ac:spMkLst>
            <pc:docMk/>
            <pc:sldMk cId="730497060" sldId="342"/>
            <ac:spMk id="51" creationId="{16C5FA50-8D52-4617-AF91-5C7B1C8352F1}"/>
          </ac:spMkLst>
        </pc:spChg>
        <pc:spChg chg="del">
          <ac:chgData name="Rashmitha Varma Pandati" userId="S::rpandati@syr.edu::1392c2af-c1d7-48e7-8743-f26bb89dca94" providerId="AD" clId="Web-{9805753A-738A-46BC-8A85-5026209658EB}" dt="2020-11-20T19:17:07.016" v="2587"/>
          <ac:spMkLst>
            <pc:docMk/>
            <pc:sldMk cId="730497060" sldId="342"/>
            <ac:spMk id="53" creationId="{E223798C-12AD-4B0C-A50C-D676347D67CF}"/>
          </ac:spMkLst>
        </pc:spChg>
        <pc:picChg chg="mod">
          <ac:chgData name="Rashmitha Varma Pandati" userId="S::rpandati@syr.edu::1392c2af-c1d7-48e7-8743-f26bb89dca94" providerId="AD" clId="Web-{9805753A-738A-46BC-8A85-5026209658EB}" dt="2020-11-20T19:17:07.016" v="2587"/>
          <ac:picMkLst>
            <pc:docMk/>
            <pc:sldMk cId="730497060" sldId="342"/>
            <ac:picMk id="7" creationId="{24549AC8-5003-414F-8700-E540DA4BEE89}"/>
          </ac:picMkLst>
        </pc:picChg>
      </pc:sldChg>
      <pc:sldChg chg="delSp modSp mod modTransition setBg setClrOvrMap">
        <pc:chgData name="Rashmitha Varma Pandati" userId="S::rpandati@syr.edu::1392c2af-c1d7-48e7-8743-f26bb89dca94" providerId="AD" clId="Web-{9805753A-738A-46BC-8A85-5026209658EB}" dt="2020-11-20T19:20:06.911" v="2596"/>
        <pc:sldMkLst>
          <pc:docMk/>
          <pc:sldMk cId="2245254922" sldId="343"/>
        </pc:sldMkLst>
        <pc:spChg chg="mod">
          <ac:chgData name="Rashmitha Varma Pandati" userId="S::rpandati@syr.edu::1392c2af-c1d7-48e7-8743-f26bb89dca94" providerId="AD" clId="Web-{9805753A-738A-46BC-8A85-5026209658EB}" dt="2020-11-20T19:16:48.859" v="2586"/>
          <ac:spMkLst>
            <pc:docMk/>
            <pc:sldMk cId="2245254922" sldId="343"/>
            <ac:spMk id="2" creationId="{8B38B526-C6A4-4F31-BC6E-948AAC89F22E}"/>
          </ac:spMkLst>
        </pc:spChg>
        <pc:spChg chg="del">
          <ac:chgData name="Rashmitha Varma Pandati" userId="S::rpandati@syr.edu::1392c2af-c1d7-48e7-8743-f26bb89dca94" providerId="AD" clId="Web-{9805753A-738A-46BC-8A85-5026209658EB}" dt="2020-11-20T19:16:48.859" v="2586"/>
          <ac:spMkLst>
            <pc:docMk/>
            <pc:sldMk cId="2245254922" sldId="343"/>
            <ac:spMk id="51" creationId="{16C5FA50-8D52-4617-AF91-5C7B1C8352F1}"/>
          </ac:spMkLst>
        </pc:spChg>
        <pc:spChg chg="del">
          <ac:chgData name="Rashmitha Varma Pandati" userId="S::rpandati@syr.edu::1392c2af-c1d7-48e7-8743-f26bb89dca94" providerId="AD" clId="Web-{9805753A-738A-46BC-8A85-5026209658EB}" dt="2020-11-20T19:16:48.859" v="2586"/>
          <ac:spMkLst>
            <pc:docMk/>
            <pc:sldMk cId="2245254922" sldId="343"/>
            <ac:spMk id="53" creationId="{E223798C-12AD-4B0C-A50C-D676347D67CF}"/>
          </ac:spMkLst>
        </pc:spChg>
        <pc:picChg chg="mod">
          <ac:chgData name="Rashmitha Varma Pandati" userId="S::rpandati@syr.edu::1392c2af-c1d7-48e7-8743-f26bb89dca94" providerId="AD" clId="Web-{9805753A-738A-46BC-8A85-5026209658EB}" dt="2020-11-20T19:16:48.859" v="2586"/>
          <ac:picMkLst>
            <pc:docMk/>
            <pc:sldMk cId="2245254922" sldId="343"/>
            <ac:picMk id="8" creationId="{8B3B033F-AF3F-41EF-B4E4-3E92ECCDB36E}"/>
          </ac:picMkLst>
        </pc:picChg>
      </pc:sldChg>
      <pc:sldChg chg="addSp delSp modSp new mod modTransition setBg modClrScheme setClrOvrMap chgLayout">
        <pc:chgData name="Rashmitha Varma Pandati" userId="S::rpandati@syr.edu::1392c2af-c1d7-48e7-8743-f26bb89dca94" providerId="AD" clId="Web-{9805753A-738A-46BC-8A85-5026209658EB}" dt="2020-11-20T19:13:08.167" v="2572"/>
        <pc:sldMkLst>
          <pc:docMk/>
          <pc:sldMk cId="3919565797" sldId="344"/>
        </pc:sldMkLst>
        <pc:spChg chg="mod ord">
          <ac:chgData name="Rashmitha Varma Pandati" userId="S::rpandati@syr.edu::1392c2af-c1d7-48e7-8743-f26bb89dca94" providerId="AD" clId="Web-{9805753A-738A-46BC-8A85-5026209658EB}" dt="2020-11-20T19:11:18.649" v="2561"/>
          <ac:spMkLst>
            <pc:docMk/>
            <pc:sldMk cId="3919565797" sldId="344"/>
            <ac:spMk id="2" creationId="{443A91BC-7238-487A-AE6F-E62F76D8D9D6}"/>
          </ac:spMkLst>
        </pc:spChg>
        <pc:spChg chg="del mod ord">
          <ac:chgData name="Rashmitha Varma Pandati" userId="S::rpandati@syr.edu::1392c2af-c1d7-48e7-8743-f26bb89dca94" providerId="AD" clId="Web-{9805753A-738A-46BC-8A85-5026209658EB}" dt="2020-11-20T19:09:55.429" v="2552"/>
          <ac:spMkLst>
            <pc:docMk/>
            <pc:sldMk cId="3919565797" sldId="344"/>
            <ac:spMk id="3" creationId="{4F2207CB-882C-41AC-924B-36A77F81EA95}"/>
          </ac:spMkLst>
        </pc:spChg>
        <pc:spChg chg="add del">
          <ac:chgData name="Rashmitha Varma Pandati" userId="S::rpandati@syr.edu::1392c2af-c1d7-48e7-8743-f26bb89dca94" providerId="AD" clId="Web-{9805753A-738A-46BC-8A85-5026209658EB}" dt="2020-11-20T19:10:55.602" v="2555"/>
          <ac:spMkLst>
            <pc:docMk/>
            <pc:sldMk cId="3919565797" sldId="344"/>
            <ac:spMk id="7" creationId="{FFD48BC7-DC40-47DE-87EE-9F4B6ECB9ABB}"/>
          </ac:spMkLst>
        </pc:spChg>
        <pc:spChg chg="add del">
          <ac:chgData name="Rashmitha Varma Pandati" userId="S::rpandati@syr.edu::1392c2af-c1d7-48e7-8743-f26bb89dca94" providerId="AD" clId="Web-{9805753A-738A-46BC-8A85-5026209658EB}" dt="2020-11-20T19:10:55.602" v="2555"/>
          <ac:spMkLst>
            <pc:docMk/>
            <pc:sldMk cId="3919565797" sldId="344"/>
            <ac:spMk id="9" creationId="{E502BBC7-2C76-46F3-BC24-5985BC13DB88}"/>
          </ac:spMkLst>
        </pc:spChg>
        <pc:spChg chg="add del">
          <ac:chgData name="Rashmitha Varma Pandati" userId="S::rpandati@syr.edu::1392c2af-c1d7-48e7-8743-f26bb89dca94" providerId="AD" clId="Web-{9805753A-738A-46BC-8A85-5026209658EB}" dt="2020-11-20T19:10:55.602" v="2555"/>
          <ac:spMkLst>
            <pc:docMk/>
            <pc:sldMk cId="3919565797" sldId="344"/>
            <ac:spMk id="11" creationId="{C7F28D52-2A5F-4D23-81AE-7CB8B591C7AF}"/>
          </ac:spMkLst>
        </pc:spChg>
        <pc:spChg chg="add del">
          <ac:chgData name="Rashmitha Varma Pandati" userId="S::rpandati@syr.edu::1392c2af-c1d7-48e7-8743-f26bb89dca94" providerId="AD" clId="Web-{9805753A-738A-46BC-8A85-5026209658EB}" dt="2020-11-20T19:10:55.602" v="2555"/>
          <ac:spMkLst>
            <pc:docMk/>
            <pc:sldMk cId="3919565797" sldId="344"/>
            <ac:spMk id="13" creationId="{3629484E-3792-4B3D-89AD-7C8A1ED0E0D4}"/>
          </ac:spMkLst>
        </pc:spChg>
        <pc:spChg chg="add del">
          <ac:chgData name="Rashmitha Varma Pandati" userId="S::rpandati@syr.edu::1392c2af-c1d7-48e7-8743-f26bb89dca94" providerId="AD" clId="Web-{9805753A-738A-46BC-8A85-5026209658EB}" dt="2020-11-20T19:11:04.743" v="2558"/>
          <ac:spMkLst>
            <pc:docMk/>
            <pc:sldMk cId="3919565797" sldId="344"/>
            <ac:spMk id="18" creationId="{71B2258F-86CA-4D4D-8270-BC05FCDEBFB3}"/>
          </ac:spMkLst>
        </pc:spChg>
        <pc:spChg chg="add del">
          <ac:chgData name="Rashmitha Varma Pandati" userId="S::rpandati@syr.edu::1392c2af-c1d7-48e7-8743-f26bb89dca94" providerId="AD" clId="Web-{9805753A-738A-46BC-8A85-5026209658EB}" dt="2020-11-20T19:11:18.649" v="2561"/>
          <ac:spMkLst>
            <pc:docMk/>
            <pc:sldMk cId="3919565797" sldId="344"/>
            <ac:spMk id="23" creationId="{C1DD1A8A-57D5-4A81-AD04-532B043C5611}"/>
          </ac:spMkLst>
        </pc:spChg>
        <pc:spChg chg="add del">
          <ac:chgData name="Rashmitha Varma Pandati" userId="S::rpandati@syr.edu::1392c2af-c1d7-48e7-8743-f26bb89dca94" providerId="AD" clId="Web-{9805753A-738A-46BC-8A85-5026209658EB}" dt="2020-11-20T19:11:18.649" v="2561"/>
          <ac:spMkLst>
            <pc:docMk/>
            <pc:sldMk cId="3919565797" sldId="344"/>
            <ac:spMk id="25" creationId="{007891EC-4501-44ED-A8C8-B11B6DB767AB}"/>
          </ac:spMkLst>
        </pc:spChg>
        <pc:spChg chg="add">
          <ac:chgData name="Rashmitha Varma Pandati" userId="S::rpandati@syr.edu::1392c2af-c1d7-48e7-8743-f26bb89dca94" providerId="AD" clId="Web-{9805753A-738A-46BC-8A85-5026209658EB}" dt="2020-11-20T19:11:18.649" v="2561"/>
          <ac:spMkLst>
            <pc:docMk/>
            <pc:sldMk cId="3919565797" sldId="344"/>
            <ac:spMk id="30" creationId="{5A59F003-E00A-43F9-91DC-CC54E3B87466}"/>
          </ac:spMkLst>
        </pc:spChg>
        <pc:spChg chg="add">
          <ac:chgData name="Rashmitha Varma Pandati" userId="S::rpandati@syr.edu::1392c2af-c1d7-48e7-8743-f26bb89dca94" providerId="AD" clId="Web-{9805753A-738A-46BC-8A85-5026209658EB}" dt="2020-11-20T19:11:18.649" v="2561"/>
          <ac:spMkLst>
            <pc:docMk/>
            <pc:sldMk cId="3919565797" sldId="344"/>
            <ac:spMk id="32" creationId="{D74A4382-E3AD-430A-9A1F-DFA3E0E77A7D}"/>
          </ac:spMkLst>
        </pc:spChg>
        <pc:spChg chg="add">
          <ac:chgData name="Rashmitha Varma Pandati" userId="S::rpandati@syr.edu::1392c2af-c1d7-48e7-8743-f26bb89dca94" providerId="AD" clId="Web-{9805753A-738A-46BC-8A85-5026209658EB}" dt="2020-11-20T19:11:18.649" v="2561"/>
          <ac:spMkLst>
            <pc:docMk/>
            <pc:sldMk cId="3919565797" sldId="344"/>
            <ac:spMk id="34" creationId="{79F40191-0F44-4FD1-82CC-ACB507C14BE6}"/>
          </ac:spMkLst>
        </pc:spChg>
        <pc:picChg chg="add mod">
          <ac:chgData name="Rashmitha Varma Pandati" userId="S::rpandati@syr.edu::1392c2af-c1d7-48e7-8743-f26bb89dca94" providerId="AD" clId="Web-{9805753A-738A-46BC-8A85-5026209658EB}" dt="2020-11-20T19:11:18.649" v="2561"/>
          <ac:picMkLst>
            <pc:docMk/>
            <pc:sldMk cId="3919565797" sldId="344"/>
            <ac:picMk id="4" creationId="{A04CE56E-C577-4FD4-9B16-DA2115B22447}"/>
          </ac:picMkLst>
        </pc:picChg>
      </pc:sldChg>
      <pc:sldChg chg="addSp delSp modSp new mod modTransition setBg">
        <pc:chgData name="Rashmitha Varma Pandati" userId="S::rpandati@syr.edu::1392c2af-c1d7-48e7-8743-f26bb89dca94" providerId="AD" clId="Web-{9805753A-738A-46BC-8A85-5026209658EB}" dt="2020-11-20T19:19:53.582" v="2594"/>
        <pc:sldMkLst>
          <pc:docMk/>
          <pc:sldMk cId="1360547523" sldId="346"/>
        </pc:sldMkLst>
        <pc:spChg chg="add del">
          <ac:chgData name="Rashmitha Varma Pandati" userId="S::rpandati@syr.edu::1392c2af-c1d7-48e7-8743-f26bb89dca94" providerId="AD" clId="Web-{9805753A-738A-46BC-8A85-5026209658EB}" dt="2020-11-20T19:19:07.362" v="2592"/>
          <ac:spMkLst>
            <pc:docMk/>
            <pc:sldMk cId="1360547523" sldId="346"/>
            <ac:spMk id="2" creationId="{B097A050-55E1-4792-A1FA-8ED9512BB353}"/>
          </ac:spMkLst>
        </pc:spChg>
        <pc:spChg chg="del">
          <ac:chgData name="Rashmitha Varma Pandati" userId="S::rpandati@syr.edu::1392c2af-c1d7-48e7-8743-f26bb89dca94" providerId="AD" clId="Web-{9805753A-738A-46BC-8A85-5026209658EB}" dt="2020-11-20T19:18:40.799" v="2589"/>
          <ac:spMkLst>
            <pc:docMk/>
            <pc:sldMk cId="1360547523" sldId="346"/>
            <ac:spMk id="3" creationId="{886DC0B6-C42C-440E-AEB6-63626C6FF55C}"/>
          </ac:spMkLst>
        </pc:spChg>
        <pc:spChg chg="add">
          <ac:chgData name="Rashmitha Varma Pandati" userId="S::rpandati@syr.edu::1392c2af-c1d7-48e7-8743-f26bb89dca94" providerId="AD" clId="Web-{9805753A-738A-46BC-8A85-5026209658EB}" dt="2020-11-20T19:19:07.362" v="2592"/>
          <ac:spMkLst>
            <pc:docMk/>
            <pc:sldMk cId="1360547523" sldId="346"/>
            <ac:spMk id="6" creationId="{693B08FD-5ECC-4728-AA84-CD6AC875BF8E}"/>
          </ac:spMkLst>
        </pc:spChg>
        <pc:spChg chg="add del">
          <ac:chgData name="Rashmitha Varma Pandati" userId="S::rpandati@syr.edu::1392c2af-c1d7-48e7-8743-f26bb89dca94" providerId="AD" clId="Web-{9805753A-738A-46BC-8A85-5026209658EB}" dt="2020-11-20T19:19:07.347" v="2591"/>
          <ac:spMkLst>
            <pc:docMk/>
            <pc:sldMk cId="1360547523" sldId="346"/>
            <ac:spMk id="9" creationId="{E5093ECC-8BEB-4546-A80D-0B48876623DE}"/>
          </ac:spMkLst>
        </pc:spChg>
        <pc:spChg chg="add">
          <ac:chgData name="Rashmitha Varma Pandati" userId="S::rpandati@syr.edu::1392c2af-c1d7-48e7-8743-f26bb89dca94" providerId="AD" clId="Web-{9805753A-738A-46BC-8A85-5026209658EB}" dt="2020-11-20T19:19:07.362" v="2592"/>
          <ac:spMkLst>
            <pc:docMk/>
            <pc:sldMk cId="1360547523" sldId="346"/>
            <ac:spMk id="11" creationId="{2549107E-EC98-4933-8F8F-A1713C393B7E}"/>
          </ac:spMkLst>
        </pc:spChg>
        <pc:picChg chg="add mod ord">
          <ac:chgData name="Rashmitha Varma Pandati" userId="S::rpandati@syr.edu::1392c2af-c1d7-48e7-8743-f26bb89dca94" providerId="AD" clId="Web-{9805753A-738A-46BC-8A85-5026209658EB}" dt="2020-11-20T19:19:07.362" v="2592"/>
          <ac:picMkLst>
            <pc:docMk/>
            <pc:sldMk cId="1360547523" sldId="346"/>
            <ac:picMk id="4" creationId="{FC7234F8-2316-4FA8-BA14-34521CB948D0}"/>
          </ac:picMkLst>
        </pc:picChg>
      </pc:sldChg>
      <pc:sldChg chg="modSp modTransition">
        <pc:chgData name="Rashmitha Varma Pandati" userId="S::rpandati@syr.edu::1392c2af-c1d7-48e7-8743-f26bb89dca94" providerId="AD" clId="Web-{9805753A-738A-46BC-8A85-5026209658EB}" dt="2020-11-20T19:23:13.071" v="2607"/>
        <pc:sldMkLst>
          <pc:docMk/>
          <pc:sldMk cId="373045486" sldId="347"/>
        </pc:sldMkLst>
        <pc:picChg chg="mod">
          <ac:chgData name="Rashmitha Varma Pandati" userId="S::rpandati@syr.edu::1392c2af-c1d7-48e7-8743-f26bb89dca94" providerId="AD" clId="Web-{9805753A-738A-46BC-8A85-5026209658EB}" dt="2020-11-20T19:22:48.070" v="2605" actId="14100"/>
          <ac:picMkLst>
            <pc:docMk/>
            <pc:sldMk cId="373045486" sldId="347"/>
            <ac:picMk id="4" creationId="{655D71CB-EAE2-460D-80A5-8B8259600FBA}"/>
          </ac:picMkLst>
        </pc:picChg>
      </pc:sldChg>
      <pc:sldChg chg="del">
        <pc:chgData name="Rashmitha Varma Pandati" userId="S::rpandati@syr.edu::1392c2af-c1d7-48e7-8743-f26bb89dca94" providerId="AD" clId="Web-{9805753A-738A-46BC-8A85-5026209658EB}" dt="2020-11-20T19:19:36.176" v="2593"/>
        <pc:sldMkLst>
          <pc:docMk/>
          <pc:sldMk cId="1549114664" sldId="347"/>
        </pc:sldMkLst>
      </pc:sldChg>
    </pc:docChg>
  </pc:docChgLst>
  <pc:docChgLst>
    <pc:chgData name="Shraddha Nishikant Sawant" userId="S::ssawan04@syr.edu::fabdcf82-3ea0-4607-9d1d-eed99cb125e8" providerId="AD" clId="Web-{7DC7CDF9-614C-44E6-9509-EA72B44500D5}"/>
    <pc:docChg chg="addSld delSld modSld sldOrd">
      <pc:chgData name="Shraddha Nishikant Sawant" userId="S::ssawan04@syr.edu::fabdcf82-3ea0-4607-9d1d-eed99cb125e8" providerId="AD" clId="Web-{7DC7CDF9-614C-44E6-9509-EA72B44500D5}" dt="2020-11-20T19:17:48.356" v="1402" actId="20577"/>
      <pc:docMkLst>
        <pc:docMk/>
      </pc:docMkLst>
      <pc:sldChg chg="modSp">
        <pc:chgData name="Shraddha Nishikant Sawant" userId="S::ssawan04@syr.edu::fabdcf82-3ea0-4607-9d1d-eed99cb125e8" providerId="AD" clId="Web-{7DC7CDF9-614C-44E6-9509-EA72B44500D5}" dt="2020-11-20T19:11:33.586" v="1380" actId="20577"/>
        <pc:sldMkLst>
          <pc:docMk/>
          <pc:sldMk cId="3300696080" sldId="305"/>
        </pc:sldMkLst>
        <pc:spChg chg="mod">
          <ac:chgData name="Shraddha Nishikant Sawant" userId="S::ssawan04@syr.edu::fabdcf82-3ea0-4607-9d1d-eed99cb125e8" providerId="AD" clId="Web-{7DC7CDF9-614C-44E6-9509-EA72B44500D5}" dt="2020-11-20T18:48:00.574" v="27" actId="20577"/>
          <ac:spMkLst>
            <pc:docMk/>
            <pc:sldMk cId="3300696080" sldId="305"/>
            <ac:spMk id="2" creationId="{D6353A46-951D-4C33-8AAE-1800F6B8CB87}"/>
          </ac:spMkLst>
        </pc:spChg>
        <pc:spChg chg="mod">
          <ac:chgData name="Shraddha Nishikant Sawant" userId="S::ssawan04@syr.edu::fabdcf82-3ea0-4607-9d1d-eed99cb125e8" providerId="AD" clId="Web-{7DC7CDF9-614C-44E6-9509-EA72B44500D5}" dt="2020-11-20T19:11:33.586" v="1380" actId="20577"/>
          <ac:spMkLst>
            <pc:docMk/>
            <pc:sldMk cId="3300696080" sldId="305"/>
            <ac:spMk id="3" creationId="{52D667DE-900B-47D8-B7AA-27E19968D04B}"/>
          </ac:spMkLst>
        </pc:spChg>
      </pc:sldChg>
      <pc:sldChg chg="modSp add ord replId">
        <pc:chgData name="Shraddha Nishikant Sawant" userId="S::ssawan04@syr.edu::fabdcf82-3ea0-4607-9d1d-eed99cb125e8" providerId="AD" clId="Web-{7DC7CDF9-614C-44E6-9509-EA72B44500D5}" dt="2020-11-20T18:58:18.482" v="1008" actId="20577"/>
        <pc:sldMkLst>
          <pc:docMk/>
          <pc:sldMk cId="3744600326" sldId="340"/>
        </pc:sldMkLst>
        <pc:spChg chg="mod">
          <ac:chgData name="Shraddha Nishikant Sawant" userId="S::ssawan04@syr.edu::fabdcf82-3ea0-4607-9d1d-eed99cb125e8" providerId="AD" clId="Web-{7DC7CDF9-614C-44E6-9509-EA72B44500D5}" dt="2020-11-20T18:56:04.787" v="787" actId="20577"/>
          <ac:spMkLst>
            <pc:docMk/>
            <pc:sldMk cId="3744600326" sldId="340"/>
            <ac:spMk id="2" creationId="{5F536FA5-BC2C-45DC-9246-D6B5A5CCE5A0}"/>
          </ac:spMkLst>
        </pc:spChg>
        <pc:graphicFrameChg chg="modGraphic">
          <ac:chgData name="Shraddha Nishikant Sawant" userId="S::ssawan04@syr.edu::fabdcf82-3ea0-4607-9d1d-eed99cb125e8" providerId="AD" clId="Web-{7DC7CDF9-614C-44E6-9509-EA72B44500D5}" dt="2020-11-20T18:58:18.482" v="1008" actId="20577"/>
          <ac:graphicFrameMkLst>
            <pc:docMk/>
            <pc:sldMk cId="3744600326" sldId="340"/>
            <ac:graphicFrameMk id="5" creationId="{26F7EBA1-18A6-4995-8553-A227BE583B90}"/>
          </ac:graphicFrameMkLst>
        </pc:graphicFrameChg>
      </pc:sldChg>
      <pc:sldChg chg="addSp delSp modSp new del mod setBg">
        <pc:chgData name="Shraddha Nishikant Sawant" userId="S::ssawan04@syr.edu::fabdcf82-3ea0-4607-9d1d-eed99cb125e8" providerId="AD" clId="Web-{7DC7CDF9-614C-44E6-9509-EA72B44500D5}" dt="2020-11-20T19:08:08.419" v="1128"/>
        <pc:sldMkLst>
          <pc:docMk/>
          <pc:sldMk cId="689086007" sldId="341"/>
        </pc:sldMkLst>
        <pc:spChg chg="mod ord">
          <ac:chgData name="Shraddha Nishikant Sawant" userId="S::ssawan04@syr.edu::fabdcf82-3ea0-4607-9d1d-eed99cb125e8" providerId="AD" clId="Web-{7DC7CDF9-614C-44E6-9509-EA72B44500D5}" dt="2020-11-20T19:03:07.434" v="1107"/>
          <ac:spMkLst>
            <pc:docMk/>
            <pc:sldMk cId="689086007" sldId="341"/>
            <ac:spMk id="2" creationId="{8B38B526-C6A4-4F31-BC6E-948AAC89F22E}"/>
          </ac:spMkLst>
        </pc:spChg>
        <pc:spChg chg="del">
          <ac:chgData name="Shraddha Nishikant Sawant" userId="S::ssawan04@syr.edu::fabdcf82-3ea0-4607-9d1d-eed99cb125e8" providerId="AD" clId="Web-{7DC7CDF9-614C-44E6-9509-EA72B44500D5}" dt="2020-11-20T19:00:17.097" v="1084"/>
          <ac:spMkLst>
            <pc:docMk/>
            <pc:sldMk cId="689086007" sldId="341"/>
            <ac:spMk id="3" creationId="{F7D8F4FA-830B-44A4-88E6-A74068ABFCBB}"/>
          </ac:spMkLst>
        </pc:spChg>
        <pc:spChg chg="add del">
          <ac:chgData name="Shraddha Nishikant Sawant" userId="S::ssawan04@syr.edu::fabdcf82-3ea0-4607-9d1d-eed99cb125e8" providerId="AD" clId="Web-{7DC7CDF9-614C-44E6-9509-EA72B44500D5}" dt="2020-11-20T19:02:19.448" v="1095"/>
          <ac:spMkLst>
            <pc:docMk/>
            <pc:sldMk cId="689086007" sldId="341"/>
            <ac:spMk id="7" creationId="{231BF440-39FA-4087-84CC-2EEC0BBDAF29}"/>
          </ac:spMkLst>
        </pc:spChg>
        <pc:spChg chg="add del">
          <ac:chgData name="Shraddha Nishikant Sawant" userId="S::ssawan04@syr.edu::fabdcf82-3ea0-4607-9d1d-eed99cb125e8" providerId="AD" clId="Web-{7DC7CDF9-614C-44E6-9509-EA72B44500D5}" dt="2020-11-20T19:02:19.448" v="1095"/>
          <ac:spMkLst>
            <pc:docMk/>
            <pc:sldMk cId="689086007" sldId="341"/>
            <ac:spMk id="8" creationId="{F04E4CBA-303B-48BD-8451-C2701CB0EEBF}"/>
          </ac:spMkLst>
        </pc:spChg>
        <pc:spChg chg="add del">
          <ac:chgData name="Shraddha Nishikant Sawant" userId="S::ssawan04@syr.edu::fabdcf82-3ea0-4607-9d1d-eed99cb125e8" providerId="AD" clId="Web-{7DC7CDF9-614C-44E6-9509-EA72B44500D5}" dt="2020-11-20T19:02:13.494" v="1093"/>
          <ac:spMkLst>
            <pc:docMk/>
            <pc:sldMk cId="689086007" sldId="341"/>
            <ac:spMk id="9" creationId="{1A7FB83F-136F-4268-91A7-824827954436}"/>
          </ac:spMkLst>
        </pc:spChg>
        <pc:spChg chg="add del">
          <ac:chgData name="Shraddha Nishikant Sawant" userId="S::ssawan04@syr.edu::fabdcf82-3ea0-4607-9d1d-eed99cb125e8" providerId="AD" clId="Web-{7DC7CDF9-614C-44E6-9509-EA72B44500D5}" dt="2020-11-20T19:02:19.448" v="1095"/>
          <ac:spMkLst>
            <pc:docMk/>
            <pc:sldMk cId="689086007" sldId="341"/>
            <ac:spMk id="10" creationId="{F6CA58B3-AFCC-4A40-9882-50D5080879B0}"/>
          </ac:spMkLst>
        </pc:spChg>
        <pc:spChg chg="add del">
          <ac:chgData name="Shraddha Nishikant Sawant" userId="S::ssawan04@syr.edu::fabdcf82-3ea0-4607-9d1d-eed99cb125e8" providerId="AD" clId="Web-{7DC7CDF9-614C-44E6-9509-EA72B44500D5}" dt="2020-11-20T19:02:19.448" v="1095"/>
          <ac:spMkLst>
            <pc:docMk/>
            <pc:sldMk cId="689086007" sldId="341"/>
            <ac:spMk id="11" creationId="{75C56826-D4E5-42ED-8529-079651CB3005}"/>
          </ac:spMkLst>
        </pc:spChg>
        <pc:spChg chg="add del">
          <ac:chgData name="Shraddha Nishikant Sawant" userId="S::ssawan04@syr.edu::fabdcf82-3ea0-4607-9d1d-eed99cb125e8" providerId="AD" clId="Web-{7DC7CDF9-614C-44E6-9509-EA72B44500D5}" dt="2020-11-20T19:02:13.494" v="1093"/>
          <ac:spMkLst>
            <pc:docMk/>
            <pc:sldMk cId="689086007" sldId="341"/>
            <ac:spMk id="12" creationId="{4F9278A3-BD88-48E9-ADA8-DFA54F8B2160}"/>
          </ac:spMkLst>
        </pc:spChg>
        <pc:spChg chg="add del">
          <ac:chgData name="Shraddha Nishikant Sawant" userId="S::ssawan04@syr.edu::fabdcf82-3ea0-4607-9d1d-eed99cb125e8" providerId="AD" clId="Web-{7DC7CDF9-614C-44E6-9509-EA72B44500D5}" dt="2020-11-20T19:02:19.448" v="1095"/>
          <ac:spMkLst>
            <pc:docMk/>
            <pc:sldMk cId="689086007" sldId="341"/>
            <ac:spMk id="13" creationId="{82095FCE-EF05-4443-B97A-85DEE3A5CA17}"/>
          </ac:spMkLst>
        </pc:spChg>
        <pc:spChg chg="add del">
          <ac:chgData name="Shraddha Nishikant Sawant" userId="S::ssawan04@syr.edu::fabdcf82-3ea0-4607-9d1d-eed99cb125e8" providerId="AD" clId="Web-{7DC7CDF9-614C-44E6-9509-EA72B44500D5}" dt="2020-11-20T19:02:13.494" v="1093"/>
          <ac:spMkLst>
            <pc:docMk/>
            <pc:sldMk cId="689086007" sldId="341"/>
            <ac:spMk id="14" creationId="{06979E64-410D-4CA1-A8A9-ACDE698628C9}"/>
          </ac:spMkLst>
        </pc:spChg>
        <pc:spChg chg="add del">
          <ac:chgData name="Shraddha Nishikant Sawant" userId="S::ssawan04@syr.edu::fabdcf82-3ea0-4607-9d1d-eed99cb125e8" providerId="AD" clId="Web-{7DC7CDF9-614C-44E6-9509-EA72B44500D5}" dt="2020-11-20T19:02:19.448" v="1095"/>
          <ac:spMkLst>
            <pc:docMk/>
            <pc:sldMk cId="689086007" sldId="341"/>
            <ac:spMk id="15" creationId="{7FB35C14-E541-4475-A1B9-79F2482471F2}"/>
          </ac:spMkLst>
        </pc:spChg>
        <pc:spChg chg="add del">
          <ac:chgData name="Shraddha Nishikant Sawant" userId="S::ssawan04@syr.edu::fabdcf82-3ea0-4607-9d1d-eed99cb125e8" providerId="AD" clId="Web-{7DC7CDF9-614C-44E6-9509-EA72B44500D5}" dt="2020-11-20T19:02:13.494" v="1093"/>
          <ac:spMkLst>
            <pc:docMk/>
            <pc:sldMk cId="689086007" sldId="341"/>
            <ac:spMk id="16" creationId="{021DE2B2-9F4C-4BE0-88D6-90B781F1DFF4}"/>
          </ac:spMkLst>
        </pc:spChg>
        <pc:spChg chg="add del">
          <ac:chgData name="Shraddha Nishikant Sawant" userId="S::ssawan04@syr.edu::fabdcf82-3ea0-4607-9d1d-eed99cb125e8" providerId="AD" clId="Web-{7DC7CDF9-614C-44E6-9509-EA72B44500D5}" dt="2020-11-20T19:02:39.480" v="1102"/>
          <ac:spMkLst>
            <pc:docMk/>
            <pc:sldMk cId="689086007" sldId="341"/>
            <ac:spMk id="17" creationId="{CEF6118E-44FB-4509-B4D9-129052E4C6EE}"/>
          </ac:spMkLst>
        </pc:spChg>
        <pc:spChg chg="add del">
          <ac:chgData name="Shraddha Nishikant Sawant" userId="S::ssawan04@syr.edu::fabdcf82-3ea0-4607-9d1d-eed99cb125e8" providerId="AD" clId="Web-{7DC7CDF9-614C-44E6-9509-EA72B44500D5}" dt="2020-11-20T19:02:13.494" v="1093"/>
          <ac:spMkLst>
            <pc:docMk/>
            <pc:sldMk cId="689086007" sldId="341"/>
            <ac:spMk id="18" creationId="{F4CBF41C-B31A-498E-8DE8-06450A0BE494}"/>
          </ac:spMkLst>
        </pc:spChg>
        <pc:spChg chg="add del mod">
          <ac:chgData name="Shraddha Nishikant Sawant" userId="S::ssawan04@syr.edu::fabdcf82-3ea0-4607-9d1d-eed99cb125e8" providerId="AD" clId="Web-{7DC7CDF9-614C-44E6-9509-EA72B44500D5}" dt="2020-11-20T19:02:51.684" v="1104"/>
          <ac:spMkLst>
            <pc:docMk/>
            <pc:sldMk cId="689086007" sldId="341"/>
            <ac:spMk id="19" creationId="{ECCC5EB8-4572-418C-A622-A5EEEC5AD6DF}"/>
          </ac:spMkLst>
        </pc:spChg>
        <pc:spChg chg="add del">
          <ac:chgData name="Shraddha Nishikant Sawant" userId="S::ssawan04@syr.edu::fabdcf82-3ea0-4607-9d1d-eed99cb125e8" providerId="AD" clId="Web-{7DC7CDF9-614C-44E6-9509-EA72B44500D5}" dt="2020-11-20T19:02:51.684" v="1104"/>
          <ac:spMkLst>
            <pc:docMk/>
            <pc:sldMk cId="689086007" sldId="341"/>
            <ac:spMk id="21" creationId="{385E1BDC-A9B0-4A87-82E3-F3187F69A802}"/>
          </ac:spMkLst>
        </pc:spChg>
        <pc:spChg chg="add del">
          <ac:chgData name="Shraddha Nishikant Sawant" userId="S::ssawan04@syr.edu::fabdcf82-3ea0-4607-9d1d-eed99cb125e8" providerId="AD" clId="Web-{7DC7CDF9-614C-44E6-9509-EA72B44500D5}" dt="2020-11-20T19:02:19.448" v="1095"/>
          <ac:spMkLst>
            <pc:docMk/>
            <pc:sldMk cId="689086007" sldId="341"/>
            <ac:spMk id="22" creationId="{CA00AE6B-AA30-4CF8-BA6F-339B780AD76C}"/>
          </ac:spMkLst>
        </pc:spChg>
        <pc:spChg chg="add del">
          <ac:chgData name="Shraddha Nishikant Sawant" userId="S::ssawan04@syr.edu::fabdcf82-3ea0-4607-9d1d-eed99cb125e8" providerId="AD" clId="Web-{7DC7CDF9-614C-44E6-9509-EA72B44500D5}" dt="2020-11-20T19:02:39.464" v="1101"/>
          <ac:spMkLst>
            <pc:docMk/>
            <pc:sldMk cId="689086007" sldId="341"/>
            <ac:spMk id="24" creationId="{84DF55BE-B4AB-4BA1-BDE1-E9F7FB3F110A}"/>
          </ac:spMkLst>
        </pc:spChg>
        <pc:spChg chg="add del">
          <ac:chgData name="Shraddha Nishikant Sawant" userId="S::ssawan04@syr.edu::fabdcf82-3ea0-4607-9d1d-eed99cb125e8" providerId="AD" clId="Web-{7DC7CDF9-614C-44E6-9509-EA72B44500D5}" dt="2020-11-20T19:02:51.684" v="1104"/>
          <ac:spMkLst>
            <pc:docMk/>
            <pc:sldMk cId="689086007" sldId="341"/>
            <ac:spMk id="26" creationId="{0990C621-3B8B-4820-8328-D47EF7CE823C}"/>
          </ac:spMkLst>
        </pc:spChg>
        <pc:spChg chg="add del">
          <ac:chgData name="Shraddha Nishikant Sawant" userId="S::ssawan04@syr.edu::fabdcf82-3ea0-4607-9d1d-eed99cb125e8" providerId="AD" clId="Web-{7DC7CDF9-614C-44E6-9509-EA72B44500D5}" dt="2020-11-20T19:02:51.684" v="1104"/>
          <ac:spMkLst>
            <pc:docMk/>
            <pc:sldMk cId="689086007" sldId="341"/>
            <ac:spMk id="28" creationId="{C1A2385B-1D2A-4E17-84FA-6CB7F0AAE473}"/>
          </ac:spMkLst>
        </pc:spChg>
        <pc:spChg chg="add del">
          <ac:chgData name="Shraddha Nishikant Sawant" userId="S::ssawan04@syr.edu::fabdcf82-3ea0-4607-9d1d-eed99cb125e8" providerId="AD" clId="Web-{7DC7CDF9-614C-44E6-9509-EA72B44500D5}" dt="2020-11-20T19:02:51.684" v="1104"/>
          <ac:spMkLst>
            <pc:docMk/>
            <pc:sldMk cId="689086007" sldId="341"/>
            <ac:spMk id="30" creationId="{5E791F2F-79DB-4CC0-9FA1-001E3E91E8B7}"/>
          </ac:spMkLst>
        </pc:spChg>
        <pc:spChg chg="add del">
          <ac:chgData name="Shraddha Nishikant Sawant" userId="S::ssawan04@syr.edu::fabdcf82-3ea0-4607-9d1d-eed99cb125e8" providerId="AD" clId="Web-{7DC7CDF9-614C-44E6-9509-EA72B44500D5}" dt="2020-11-20T19:03:07.434" v="1107"/>
          <ac:spMkLst>
            <pc:docMk/>
            <pc:sldMk cId="689086007" sldId="341"/>
            <ac:spMk id="35" creationId="{5922BD39-6B5B-493A-BE62-58ECD0F7A75A}"/>
          </ac:spMkLst>
        </pc:spChg>
        <pc:spChg chg="add del">
          <ac:chgData name="Shraddha Nishikant Sawant" userId="S::ssawan04@syr.edu::fabdcf82-3ea0-4607-9d1d-eed99cb125e8" providerId="AD" clId="Web-{7DC7CDF9-614C-44E6-9509-EA72B44500D5}" dt="2020-11-20T19:03:07.434" v="1107"/>
          <ac:spMkLst>
            <pc:docMk/>
            <pc:sldMk cId="689086007" sldId="341"/>
            <ac:spMk id="39" creationId="{53FD85F6-ECDC-4124-9916-6444E142C663}"/>
          </ac:spMkLst>
        </pc:spChg>
        <pc:spChg chg="add del">
          <ac:chgData name="Shraddha Nishikant Sawant" userId="S::ssawan04@syr.edu::fabdcf82-3ea0-4607-9d1d-eed99cb125e8" providerId="AD" clId="Web-{7DC7CDF9-614C-44E6-9509-EA72B44500D5}" dt="2020-11-20T19:03:07.434" v="1107"/>
          <ac:spMkLst>
            <pc:docMk/>
            <pc:sldMk cId="689086007" sldId="341"/>
            <ac:spMk id="41" creationId="{FB5D26B4-74AD-4118-8F13-7051DA3BFA87}"/>
          </ac:spMkLst>
        </pc:spChg>
        <pc:spChg chg="add">
          <ac:chgData name="Shraddha Nishikant Sawant" userId="S::ssawan04@syr.edu::fabdcf82-3ea0-4607-9d1d-eed99cb125e8" providerId="AD" clId="Web-{7DC7CDF9-614C-44E6-9509-EA72B44500D5}" dt="2020-11-20T19:03:07.434" v="1107"/>
          <ac:spMkLst>
            <pc:docMk/>
            <pc:sldMk cId="689086007" sldId="341"/>
            <ac:spMk id="46" creationId="{5E6B3632-31A7-4B9A-9B3B-DAADD1D372BA}"/>
          </ac:spMkLst>
        </pc:spChg>
        <pc:picChg chg="add del mod ord">
          <ac:chgData name="Shraddha Nishikant Sawant" userId="S::ssawan04@syr.edu::fabdcf82-3ea0-4607-9d1d-eed99cb125e8" providerId="AD" clId="Web-{7DC7CDF9-614C-44E6-9509-EA72B44500D5}" dt="2020-11-20T19:03:20.498" v="1109" actId="14100"/>
          <ac:picMkLst>
            <pc:docMk/>
            <pc:sldMk cId="689086007" sldId="341"/>
            <ac:picMk id="4" creationId="{75F592B0-C1EB-45D3-97B9-379700949A46}"/>
          </ac:picMkLst>
        </pc:picChg>
        <pc:picChg chg="add del mod">
          <ac:chgData name="Shraddha Nishikant Sawant" userId="S::ssawan04@syr.edu::fabdcf82-3ea0-4607-9d1d-eed99cb125e8" providerId="AD" clId="Web-{7DC7CDF9-614C-44E6-9509-EA72B44500D5}" dt="2020-11-20T19:02:49.059" v="1103"/>
          <ac:picMkLst>
            <pc:docMk/>
            <pc:sldMk cId="689086007" sldId="341"/>
            <ac:picMk id="5" creationId="{854C8374-D607-46F0-B0BF-AE84639E7B89}"/>
          </ac:picMkLst>
        </pc:picChg>
        <pc:picChg chg="add mod">
          <ac:chgData name="Shraddha Nishikant Sawant" userId="S::ssawan04@syr.edu::fabdcf82-3ea0-4607-9d1d-eed99cb125e8" providerId="AD" clId="Web-{7DC7CDF9-614C-44E6-9509-EA72B44500D5}" dt="2020-11-20T19:03:24.842" v="1110" actId="14100"/>
          <ac:picMkLst>
            <pc:docMk/>
            <pc:sldMk cId="689086007" sldId="341"/>
            <ac:picMk id="6" creationId="{75EE4073-1FF0-405A-893F-11F8B0D5C177}"/>
          </ac:picMkLst>
        </pc:picChg>
        <pc:picChg chg="add del">
          <ac:chgData name="Shraddha Nishikant Sawant" userId="S::ssawan04@syr.edu::fabdcf82-3ea0-4607-9d1d-eed99cb125e8" providerId="AD" clId="Web-{7DC7CDF9-614C-44E6-9509-EA72B44500D5}" dt="2020-11-20T19:03:07.434" v="1107"/>
          <ac:picMkLst>
            <pc:docMk/>
            <pc:sldMk cId="689086007" sldId="341"/>
            <ac:picMk id="37" creationId="{4741521E-DC76-41B9-8A47-448CD4F9FA46}"/>
          </ac:picMkLst>
        </pc:picChg>
        <pc:cxnChg chg="add del">
          <ac:chgData name="Shraddha Nishikant Sawant" userId="S::ssawan04@syr.edu::fabdcf82-3ea0-4607-9d1d-eed99cb125e8" providerId="AD" clId="Web-{7DC7CDF9-614C-44E6-9509-EA72B44500D5}" dt="2020-11-20T19:02:13.494" v="1093"/>
          <ac:cxnSpMkLst>
            <pc:docMk/>
            <pc:sldMk cId="689086007" sldId="341"/>
            <ac:cxnSpMk id="20" creationId="{AC39C20E-446B-4706-9FAB-EB5663931D34}"/>
          </ac:cxnSpMkLst>
        </pc:cxnChg>
      </pc:sldChg>
      <pc:sldChg chg="addSp delSp modSp add mod replId setBg">
        <pc:chgData name="Shraddha Nishikant Sawant" userId="S::ssawan04@syr.edu::fabdcf82-3ea0-4607-9d1d-eed99cb125e8" providerId="AD" clId="Web-{7DC7CDF9-614C-44E6-9509-EA72B44500D5}" dt="2020-11-20T19:07:02.791" v="1126"/>
        <pc:sldMkLst>
          <pc:docMk/>
          <pc:sldMk cId="730497060" sldId="342"/>
        </pc:sldMkLst>
        <pc:spChg chg="mod">
          <ac:chgData name="Shraddha Nishikant Sawant" userId="S::ssawan04@syr.edu::fabdcf82-3ea0-4607-9d1d-eed99cb125e8" providerId="AD" clId="Web-{7DC7CDF9-614C-44E6-9509-EA72B44500D5}" dt="2020-11-20T19:07:02.791" v="1126"/>
          <ac:spMkLst>
            <pc:docMk/>
            <pc:sldMk cId="730497060" sldId="342"/>
            <ac:spMk id="2" creationId="{8B38B526-C6A4-4F31-BC6E-948AAC89F22E}"/>
          </ac:spMkLst>
        </pc:spChg>
        <pc:spChg chg="add del mod">
          <ac:chgData name="Shraddha Nishikant Sawant" userId="S::ssawan04@syr.edu::fabdcf82-3ea0-4607-9d1d-eed99cb125e8" providerId="AD" clId="Web-{7DC7CDF9-614C-44E6-9509-EA72B44500D5}" dt="2020-11-20T19:06:05.006" v="1122"/>
          <ac:spMkLst>
            <pc:docMk/>
            <pc:sldMk cId="730497060" sldId="342"/>
            <ac:spMk id="5" creationId="{33EE45AB-24B2-4FEA-A467-037EC3B73C3A}"/>
          </ac:spMkLst>
        </pc:spChg>
        <pc:spChg chg="del">
          <ac:chgData name="Shraddha Nishikant Sawant" userId="S::ssawan04@syr.edu::fabdcf82-3ea0-4607-9d1d-eed99cb125e8" providerId="AD" clId="Web-{7DC7CDF9-614C-44E6-9509-EA72B44500D5}" dt="2020-11-20T19:07:02.791" v="1126"/>
          <ac:spMkLst>
            <pc:docMk/>
            <pc:sldMk cId="730497060" sldId="342"/>
            <ac:spMk id="46" creationId="{5E6B3632-31A7-4B9A-9B3B-DAADD1D372BA}"/>
          </ac:spMkLst>
        </pc:spChg>
        <pc:spChg chg="add">
          <ac:chgData name="Shraddha Nishikant Sawant" userId="S::ssawan04@syr.edu::fabdcf82-3ea0-4607-9d1d-eed99cb125e8" providerId="AD" clId="Web-{7DC7CDF9-614C-44E6-9509-EA72B44500D5}" dt="2020-11-20T19:07:02.791" v="1126"/>
          <ac:spMkLst>
            <pc:docMk/>
            <pc:sldMk cId="730497060" sldId="342"/>
            <ac:spMk id="51" creationId="{16C5FA50-8D52-4617-AF91-5C7B1C8352F1}"/>
          </ac:spMkLst>
        </pc:spChg>
        <pc:spChg chg="add">
          <ac:chgData name="Shraddha Nishikant Sawant" userId="S::ssawan04@syr.edu::fabdcf82-3ea0-4607-9d1d-eed99cb125e8" providerId="AD" clId="Web-{7DC7CDF9-614C-44E6-9509-EA72B44500D5}" dt="2020-11-20T19:07:02.791" v="1126"/>
          <ac:spMkLst>
            <pc:docMk/>
            <pc:sldMk cId="730497060" sldId="342"/>
            <ac:spMk id="53" creationId="{E223798C-12AD-4B0C-A50C-D676347D67CF}"/>
          </ac:spMkLst>
        </pc:spChg>
        <pc:picChg chg="del">
          <ac:chgData name="Shraddha Nishikant Sawant" userId="S::ssawan04@syr.edu::fabdcf82-3ea0-4607-9d1d-eed99cb125e8" providerId="AD" clId="Web-{7DC7CDF9-614C-44E6-9509-EA72B44500D5}" dt="2020-11-20T19:03:34.514" v="1112"/>
          <ac:picMkLst>
            <pc:docMk/>
            <pc:sldMk cId="730497060" sldId="342"/>
            <ac:picMk id="4" creationId="{75F592B0-C1EB-45D3-97B9-379700949A46}"/>
          </ac:picMkLst>
        </pc:picChg>
        <pc:picChg chg="del">
          <ac:chgData name="Shraddha Nishikant Sawant" userId="S::ssawan04@syr.edu::fabdcf82-3ea0-4607-9d1d-eed99cb125e8" providerId="AD" clId="Web-{7DC7CDF9-614C-44E6-9509-EA72B44500D5}" dt="2020-11-20T19:06:07.897" v="1123"/>
          <ac:picMkLst>
            <pc:docMk/>
            <pc:sldMk cId="730497060" sldId="342"/>
            <ac:picMk id="6" creationId="{75EE4073-1FF0-405A-893F-11F8B0D5C177}"/>
          </ac:picMkLst>
        </pc:picChg>
        <pc:picChg chg="add mod">
          <ac:chgData name="Shraddha Nishikant Sawant" userId="S::ssawan04@syr.edu::fabdcf82-3ea0-4607-9d1d-eed99cb125e8" providerId="AD" clId="Web-{7DC7CDF9-614C-44E6-9509-EA72B44500D5}" dt="2020-11-20T19:07:02.791" v="1126"/>
          <ac:picMkLst>
            <pc:docMk/>
            <pc:sldMk cId="730497060" sldId="342"/>
            <ac:picMk id="7" creationId="{24549AC8-5003-414F-8700-E540DA4BEE89}"/>
          </ac:picMkLst>
        </pc:picChg>
      </pc:sldChg>
      <pc:sldChg chg="addSp delSp modSp add mod replId setBg">
        <pc:chgData name="Shraddha Nishikant Sawant" userId="S::ssawan04@syr.edu::fabdcf82-3ea0-4607-9d1d-eed99cb125e8" providerId="AD" clId="Web-{7DC7CDF9-614C-44E6-9509-EA72B44500D5}" dt="2020-11-20T19:07:10.791" v="1127"/>
        <pc:sldMkLst>
          <pc:docMk/>
          <pc:sldMk cId="2245254922" sldId="343"/>
        </pc:sldMkLst>
        <pc:spChg chg="mod">
          <ac:chgData name="Shraddha Nishikant Sawant" userId="S::ssawan04@syr.edu::fabdcf82-3ea0-4607-9d1d-eed99cb125e8" providerId="AD" clId="Web-{7DC7CDF9-614C-44E6-9509-EA72B44500D5}" dt="2020-11-20T19:07:10.791" v="1127"/>
          <ac:spMkLst>
            <pc:docMk/>
            <pc:sldMk cId="2245254922" sldId="343"/>
            <ac:spMk id="2" creationId="{8B38B526-C6A4-4F31-BC6E-948AAC89F22E}"/>
          </ac:spMkLst>
        </pc:spChg>
        <pc:spChg chg="del">
          <ac:chgData name="Shraddha Nishikant Sawant" userId="S::ssawan04@syr.edu::fabdcf82-3ea0-4607-9d1d-eed99cb125e8" providerId="AD" clId="Web-{7DC7CDF9-614C-44E6-9509-EA72B44500D5}" dt="2020-11-20T19:04:39.080" v="1114"/>
          <ac:spMkLst>
            <pc:docMk/>
            <pc:sldMk cId="2245254922" sldId="343"/>
            <ac:spMk id="5" creationId="{33EE45AB-24B2-4FEA-A467-037EC3B73C3A}"/>
          </ac:spMkLst>
        </pc:spChg>
        <pc:spChg chg="add del mod">
          <ac:chgData name="Shraddha Nishikant Sawant" userId="S::ssawan04@syr.edu::fabdcf82-3ea0-4607-9d1d-eed99cb125e8" providerId="AD" clId="Web-{7DC7CDF9-614C-44E6-9509-EA72B44500D5}" dt="2020-11-20T19:05:10.675" v="1117"/>
          <ac:spMkLst>
            <pc:docMk/>
            <pc:sldMk cId="2245254922" sldId="343"/>
            <ac:spMk id="7" creationId="{14D1FE54-6354-40F2-A913-6F18FCD7D0F2}"/>
          </ac:spMkLst>
        </pc:spChg>
        <pc:spChg chg="del">
          <ac:chgData name="Shraddha Nishikant Sawant" userId="S::ssawan04@syr.edu::fabdcf82-3ea0-4607-9d1d-eed99cb125e8" providerId="AD" clId="Web-{7DC7CDF9-614C-44E6-9509-EA72B44500D5}" dt="2020-11-20T19:07:10.791" v="1127"/>
          <ac:spMkLst>
            <pc:docMk/>
            <pc:sldMk cId="2245254922" sldId="343"/>
            <ac:spMk id="46" creationId="{5E6B3632-31A7-4B9A-9B3B-DAADD1D372BA}"/>
          </ac:spMkLst>
        </pc:spChg>
        <pc:spChg chg="add">
          <ac:chgData name="Shraddha Nishikant Sawant" userId="S::ssawan04@syr.edu::fabdcf82-3ea0-4607-9d1d-eed99cb125e8" providerId="AD" clId="Web-{7DC7CDF9-614C-44E6-9509-EA72B44500D5}" dt="2020-11-20T19:07:10.791" v="1127"/>
          <ac:spMkLst>
            <pc:docMk/>
            <pc:sldMk cId="2245254922" sldId="343"/>
            <ac:spMk id="51" creationId="{16C5FA50-8D52-4617-AF91-5C7B1C8352F1}"/>
          </ac:spMkLst>
        </pc:spChg>
        <pc:spChg chg="add">
          <ac:chgData name="Shraddha Nishikant Sawant" userId="S::ssawan04@syr.edu::fabdcf82-3ea0-4607-9d1d-eed99cb125e8" providerId="AD" clId="Web-{7DC7CDF9-614C-44E6-9509-EA72B44500D5}" dt="2020-11-20T19:07:10.791" v="1127"/>
          <ac:spMkLst>
            <pc:docMk/>
            <pc:sldMk cId="2245254922" sldId="343"/>
            <ac:spMk id="53" creationId="{E223798C-12AD-4B0C-A50C-D676347D67CF}"/>
          </ac:spMkLst>
        </pc:spChg>
        <pc:picChg chg="add del mod ord">
          <ac:chgData name="Shraddha Nishikant Sawant" userId="S::ssawan04@syr.edu::fabdcf82-3ea0-4607-9d1d-eed99cb125e8" providerId="AD" clId="Web-{7DC7CDF9-614C-44E6-9509-EA72B44500D5}" dt="2020-11-20T19:04:40.908" v="1115"/>
          <ac:picMkLst>
            <pc:docMk/>
            <pc:sldMk cId="2245254922" sldId="343"/>
            <ac:picMk id="3" creationId="{128CC8D0-F8F0-405A-AC04-7F2D85FAE957}"/>
          </ac:picMkLst>
        </pc:picChg>
        <pc:picChg chg="del">
          <ac:chgData name="Shraddha Nishikant Sawant" userId="S::ssawan04@syr.edu::fabdcf82-3ea0-4607-9d1d-eed99cb125e8" providerId="AD" clId="Web-{7DC7CDF9-614C-44E6-9509-EA72B44500D5}" dt="2020-11-20T19:04:43.549" v="1116"/>
          <ac:picMkLst>
            <pc:docMk/>
            <pc:sldMk cId="2245254922" sldId="343"/>
            <ac:picMk id="6" creationId="{75EE4073-1FF0-405A-893F-11F8B0D5C177}"/>
          </ac:picMkLst>
        </pc:picChg>
        <pc:picChg chg="add mod ord">
          <ac:chgData name="Shraddha Nishikant Sawant" userId="S::ssawan04@syr.edu::fabdcf82-3ea0-4607-9d1d-eed99cb125e8" providerId="AD" clId="Web-{7DC7CDF9-614C-44E6-9509-EA72B44500D5}" dt="2020-11-20T19:07:10.791" v="1127"/>
          <ac:picMkLst>
            <pc:docMk/>
            <pc:sldMk cId="2245254922" sldId="343"/>
            <ac:picMk id="8" creationId="{8B3B033F-AF3F-41EF-B4E4-3E92ECCDB36E}"/>
          </ac:picMkLst>
        </pc:picChg>
      </pc:sldChg>
      <pc:sldChg chg="modSp new">
        <pc:chgData name="Shraddha Nishikant Sawant" userId="S::ssawan04@syr.edu::fabdcf82-3ea0-4607-9d1d-eed99cb125e8" providerId="AD" clId="Web-{7DC7CDF9-614C-44E6-9509-EA72B44500D5}" dt="2020-11-20T19:17:48.356" v="1401" actId="20577"/>
        <pc:sldMkLst>
          <pc:docMk/>
          <pc:sldMk cId="1549114664" sldId="347"/>
        </pc:sldMkLst>
        <pc:spChg chg="mod">
          <ac:chgData name="Shraddha Nishikant Sawant" userId="S::ssawan04@syr.edu::fabdcf82-3ea0-4607-9d1d-eed99cb125e8" providerId="AD" clId="Web-{7DC7CDF9-614C-44E6-9509-EA72B44500D5}" dt="2020-11-20T19:17:48.356" v="1401" actId="20577"/>
          <ac:spMkLst>
            <pc:docMk/>
            <pc:sldMk cId="1549114664" sldId="347"/>
            <ac:spMk id="2" creationId="{4373D99B-E3AD-4823-8FFA-316FBC802CBF}"/>
          </ac:spMkLst>
        </pc:spChg>
      </pc:sldChg>
    </pc:docChg>
  </pc:docChgLst>
  <pc:docChgLst>
    <pc:chgData name="Rashmitha Varma" userId="7206b81e6a3499ff" providerId="LiveId" clId="{C1AB8B87-DFB8-4563-B9F6-798CEB536182}"/>
    <pc:docChg chg="custSel mod addSld modSld">
      <pc:chgData name="Rashmitha Varma" userId="7206b81e6a3499ff" providerId="LiveId" clId="{C1AB8B87-DFB8-4563-B9F6-798CEB536182}" dt="2020-11-20T20:11:44.276" v="239" actId="732"/>
      <pc:docMkLst>
        <pc:docMk/>
      </pc:docMkLst>
      <pc:sldChg chg="modSp mod">
        <pc:chgData name="Rashmitha Varma" userId="7206b81e6a3499ff" providerId="LiveId" clId="{C1AB8B87-DFB8-4563-B9F6-798CEB536182}" dt="2020-11-20T19:40:25.143" v="23" actId="20577"/>
        <pc:sldMkLst>
          <pc:docMk/>
          <pc:sldMk cId="2645994959" sldId="256"/>
        </pc:sldMkLst>
        <pc:spChg chg="mod">
          <ac:chgData name="Rashmitha Varma" userId="7206b81e6a3499ff" providerId="LiveId" clId="{C1AB8B87-DFB8-4563-B9F6-798CEB536182}" dt="2020-11-20T19:40:25.143" v="23" actId="20577"/>
          <ac:spMkLst>
            <pc:docMk/>
            <pc:sldMk cId="2645994959" sldId="256"/>
            <ac:spMk id="2" creationId="{E4C58380-B0A3-4F20-A381-F1363CEF448F}"/>
          </ac:spMkLst>
        </pc:spChg>
      </pc:sldChg>
      <pc:sldChg chg="modSp mod">
        <pc:chgData name="Rashmitha Varma" userId="7206b81e6a3499ff" providerId="LiveId" clId="{C1AB8B87-DFB8-4563-B9F6-798CEB536182}" dt="2020-11-20T20:04:21.925" v="238" actId="27636"/>
        <pc:sldMkLst>
          <pc:docMk/>
          <pc:sldMk cId="3300696080" sldId="305"/>
        </pc:sldMkLst>
        <pc:spChg chg="mod">
          <ac:chgData name="Rashmitha Varma" userId="7206b81e6a3499ff" providerId="LiveId" clId="{C1AB8B87-DFB8-4563-B9F6-798CEB536182}" dt="2020-11-20T20:04:21.925" v="238" actId="27636"/>
          <ac:spMkLst>
            <pc:docMk/>
            <pc:sldMk cId="3300696080" sldId="305"/>
            <ac:spMk id="3" creationId="{52D667DE-900B-47D8-B7AA-27E19968D04B}"/>
          </ac:spMkLst>
        </pc:spChg>
      </pc:sldChg>
      <pc:sldChg chg="modSp">
        <pc:chgData name="Rashmitha Varma" userId="7206b81e6a3499ff" providerId="LiveId" clId="{C1AB8B87-DFB8-4563-B9F6-798CEB536182}" dt="2020-11-20T19:46:09.146" v="96" actId="20577"/>
        <pc:sldMkLst>
          <pc:docMk/>
          <pc:sldMk cId="1722112899" sldId="337"/>
        </pc:sldMkLst>
        <pc:graphicFrameChg chg="mod">
          <ac:chgData name="Rashmitha Varma" userId="7206b81e6a3499ff" providerId="LiveId" clId="{C1AB8B87-DFB8-4563-B9F6-798CEB536182}" dt="2020-11-20T19:46:09.146" v="96" actId="20577"/>
          <ac:graphicFrameMkLst>
            <pc:docMk/>
            <pc:sldMk cId="1722112899" sldId="337"/>
            <ac:graphicFrameMk id="5" creationId="{8CB4D58C-D230-4E8D-A6AB-0F789D0DAD8F}"/>
          </ac:graphicFrameMkLst>
        </pc:graphicFrameChg>
      </pc:sldChg>
      <pc:sldChg chg="modSp mod">
        <pc:chgData name="Rashmitha Varma" userId="7206b81e6a3499ff" providerId="LiveId" clId="{C1AB8B87-DFB8-4563-B9F6-798CEB536182}" dt="2020-11-20T19:53:42.918" v="109" actId="20577"/>
        <pc:sldMkLst>
          <pc:docMk/>
          <pc:sldMk cId="612602173" sldId="338"/>
        </pc:sldMkLst>
        <pc:spChg chg="mod">
          <ac:chgData name="Rashmitha Varma" userId="7206b81e6a3499ff" providerId="LiveId" clId="{C1AB8B87-DFB8-4563-B9F6-798CEB536182}" dt="2020-11-20T19:53:42.918" v="109" actId="20577"/>
          <ac:spMkLst>
            <pc:docMk/>
            <pc:sldMk cId="612602173" sldId="338"/>
            <ac:spMk id="3" creationId="{C0D8DAB7-C07F-49AC-913E-1C5C38622A9F}"/>
          </ac:spMkLst>
        </pc:spChg>
      </pc:sldChg>
      <pc:sldChg chg="modSp mod">
        <pc:chgData name="Rashmitha Varma" userId="7206b81e6a3499ff" providerId="LiveId" clId="{C1AB8B87-DFB8-4563-B9F6-798CEB536182}" dt="2020-11-20T20:11:44.276" v="239" actId="732"/>
        <pc:sldMkLst>
          <pc:docMk/>
          <pc:sldMk cId="373045486" sldId="347"/>
        </pc:sldMkLst>
        <pc:picChg chg="mod modCrop">
          <ac:chgData name="Rashmitha Varma" userId="7206b81e6a3499ff" providerId="LiveId" clId="{C1AB8B87-DFB8-4563-B9F6-798CEB536182}" dt="2020-11-20T20:11:44.276" v="239" actId="732"/>
          <ac:picMkLst>
            <pc:docMk/>
            <pc:sldMk cId="373045486" sldId="347"/>
            <ac:picMk id="4" creationId="{655D71CB-EAE2-460D-80A5-8B8259600FBA}"/>
          </ac:picMkLst>
        </pc:picChg>
      </pc:sldChg>
      <pc:sldChg chg="addSp delSp modSp new mod modTransition setBg setClrOvrMap">
        <pc:chgData name="Rashmitha Varma" userId="7206b81e6a3499ff" providerId="LiveId" clId="{C1AB8B87-DFB8-4563-B9F6-798CEB536182}" dt="2020-11-20T19:59:04.241" v="131"/>
        <pc:sldMkLst>
          <pc:docMk/>
          <pc:sldMk cId="2354909367" sldId="348"/>
        </pc:sldMkLst>
        <pc:spChg chg="mod">
          <ac:chgData name="Rashmitha Varma" userId="7206b81e6a3499ff" providerId="LiveId" clId="{C1AB8B87-DFB8-4563-B9F6-798CEB536182}" dt="2020-11-20T19:58:51.231" v="130" actId="20577"/>
          <ac:spMkLst>
            <pc:docMk/>
            <pc:sldMk cId="2354909367" sldId="348"/>
            <ac:spMk id="2" creationId="{7174E9AD-7BD5-4D2F-8810-ECA5BC3ADDA3}"/>
          </ac:spMkLst>
        </pc:spChg>
        <pc:spChg chg="del">
          <ac:chgData name="Rashmitha Varma" userId="7206b81e6a3499ff" providerId="LiveId" clId="{C1AB8B87-DFB8-4563-B9F6-798CEB536182}" dt="2020-11-20T19:58:03.372" v="111" actId="22"/>
          <ac:spMkLst>
            <pc:docMk/>
            <pc:sldMk cId="2354909367" sldId="348"/>
            <ac:spMk id="3" creationId="{2A70A3E7-A908-449C-961C-A45CD3DA09D4}"/>
          </ac:spMkLst>
        </pc:spChg>
        <pc:picChg chg="add mod ord modCrop">
          <ac:chgData name="Rashmitha Varma" userId="7206b81e6a3499ff" providerId="LiveId" clId="{C1AB8B87-DFB8-4563-B9F6-798CEB536182}" dt="2020-11-20T19:58:33.196" v="114" actId="26606"/>
          <ac:picMkLst>
            <pc:docMk/>
            <pc:sldMk cId="2354909367" sldId="348"/>
            <ac:picMk id="5" creationId="{0C7467FF-7869-47A5-90F2-FB7A48D1F9C7}"/>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3.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3.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209F108-E302-4133-83E3-1079E9010DB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A04B380E-28C0-40C4-87AD-B1171F6A06F1}">
      <dgm:prSet/>
      <dgm:spPr/>
      <dgm:t>
        <a:bodyPr/>
        <a:lstStyle/>
        <a:p>
          <a:r>
            <a:rPr lang="en-US"/>
            <a:t>Our aim is to help people make better choices with Zomato as the medium</a:t>
          </a:r>
        </a:p>
      </dgm:t>
    </dgm:pt>
    <dgm:pt modelId="{D81AD526-F516-498E-977E-5F8EE111D82E}" type="parTrans" cxnId="{08668774-A2C2-4BDF-AB70-3025EC8E5412}">
      <dgm:prSet/>
      <dgm:spPr/>
      <dgm:t>
        <a:bodyPr/>
        <a:lstStyle/>
        <a:p>
          <a:endParaRPr lang="en-US"/>
        </a:p>
      </dgm:t>
    </dgm:pt>
    <dgm:pt modelId="{C98196FA-2AE6-462F-AFA6-C642B16F98A5}" type="sibTrans" cxnId="{08668774-A2C2-4BDF-AB70-3025EC8E5412}">
      <dgm:prSet/>
      <dgm:spPr/>
      <dgm:t>
        <a:bodyPr/>
        <a:lstStyle/>
        <a:p>
          <a:endParaRPr lang="en-US"/>
        </a:p>
      </dgm:t>
    </dgm:pt>
    <dgm:pt modelId="{DB46242C-1327-467D-B0E5-E58B54DCC4DC}">
      <dgm:prSet/>
      <dgm:spPr/>
      <dgm:t>
        <a:bodyPr/>
        <a:lstStyle/>
        <a:p>
          <a:r>
            <a:rPr lang="en-US"/>
            <a:t>We developed the model majorly for three use case scenarios by three different users who are as follows:</a:t>
          </a:r>
        </a:p>
      </dgm:t>
    </dgm:pt>
    <dgm:pt modelId="{17E2687C-C67D-4A43-BFF1-B69295593A1C}" type="parTrans" cxnId="{FA76C59E-C2E4-40D5-B7A5-9657FEEB949E}">
      <dgm:prSet/>
      <dgm:spPr/>
      <dgm:t>
        <a:bodyPr/>
        <a:lstStyle/>
        <a:p>
          <a:endParaRPr lang="en-US"/>
        </a:p>
      </dgm:t>
    </dgm:pt>
    <dgm:pt modelId="{B5F37108-84E2-420A-B353-F8015CF0C7C6}" type="sibTrans" cxnId="{FA76C59E-C2E4-40D5-B7A5-9657FEEB949E}">
      <dgm:prSet/>
      <dgm:spPr/>
      <dgm:t>
        <a:bodyPr/>
        <a:lstStyle/>
        <a:p>
          <a:endParaRPr lang="en-US"/>
        </a:p>
      </dgm:t>
    </dgm:pt>
    <dgm:pt modelId="{5D6EFFC1-16F7-4D50-B0EE-1FA78CF76C85}">
      <dgm:prSet/>
      <dgm:spPr/>
      <dgm:t>
        <a:bodyPr/>
        <a:lstStyle/>
        <a:p>
          <a:r>
            <a:rPr lang="en-US"/>
            <a:t>Independent Restaurant Owners</a:t>
          </a:r>
        </a:p>
      </dgm:t>
    </dgm:pt>
    <dgm:pt modelId="{1B59BEFF-16A4-4C0A-9F29-5E7FC488E5AF}" type="parTrans" cxnId="{C0C1153C-EFF8-4302-BF3C-0B5125994E7F}">
      <dgm:prSet/>
      <dgm:spPr/>
      <dgm:t>
        <a:bodyPr/>
        <a:lstStyle/>
        <a:p>
          <a:endParaRPr lang="en-US"/>
        </a:p>
      </dgm:t>
    </dgm:pt>
    <dgm:pt modelId="{27BBF791-756E-4F99-9BCA-4C41103DA937}" type="sibTrans" cxnId="{C0C1153C-EFF8-4302-BF3C-0B5125994E7F}">
      <dgm:prSet/>
      <dgm:spPr/>
      <dgm:t>
        <a:bodyPr/>
        <a:lstStyle/>
        <a:p>
          <a:endParaRPr lang="en-US"/>
        </a:p>
      </dgm:t>
    </dgm:pt>
    <dgm:pt modelId="{1BBA8022-8B41-4826-9901-C8226BC2E9F5}">
      <dgm:prSet/>
      <dgm:spPr/>
      <dgm:t>
        <a:bodyPr/>
        <a:lstStyle/>
        <a:p>
          <a:r>
            <a:rPr lang="en-US" dirty="0"/>
            <a:t>Open new restaurants</a:t>
          </a:r>
        </a:p>
      </dgm:t>
    </dgm:pt>
    <dgm:pt modelId="{A60ACC50-C72F-494A-8116-0A9DC7280FEE}" type="parTrans" cxnId="{FC9CF876-3324-4D3A-8493-B8EE872571D3}">
      <dgm:prSet/>
      <dgm:spPr/>
      <dgm:t>
        <a:bodyPr/>
        <a:lstStyle/>
        <a:p>
          <a:endParaRPr lang="en-US"/>
        </a:p>
      </dgm:t>
    </dgm:pt>
    <dgm:pt modelId="{AA2791EB-999F-495F-965F-16BA87DEDA84}" type="sibTrans" cxnId="{FC9CF876-3324-4D3A-8493-B8EE872571D3}">
      <dgm:prSet/>
      <dgm:spPr/>
      <dgm:t>
        <a:bodyPr/>
        <a:lstStyle/>
        <a:p>
          <a:endParaRPr lang="en-US"/>
        </a:p>
      </dgm:t>
    </dgm:pt>
    <dgm:pt modelId="{40C82F9B-96E2-44DE-98C9-96013DBD0776}">
      <dgm:prSet/>
      <dgm:spPr/>
      <dgm:t>
        <a:bodyPr/>
        <a:lstStyle/>
        <a:p>
          <a:r>
            <a:rPr lang="en-US"/>
            <a:t>Zomato</a:t>
          </a:r>
        </a:p>
      </dgm:t>
    </dgm:pt>
    <dgm:pt modelId="{D9228D66-EB28-4D57-B543-FE898D3938DE}" type="parTrans" cxnId="{A0BB79DC-5980-4B22-A3D7-F3CD7E9DDB18}">
      <dgm:prSet/>
      <dgm:spPr/>
      <dgm:t>
        <a:bodyPr/>
        <a:lstStyle/>
        <a:p>
          <a:endParaRPr lang="en-US"/>
        </a:p>
      </dgm:t>
    </dgm:pt>
    <dgm:pt modelId="{CFCB9815-3EB0-471E-83E3-3B166BD3D017}" type="sibTrans" cxnId="{A0BB79DC-5980-4B22-A3D7-F3CD7E9DDB18}">
      <dgm:prSet/>
      <dgm:spPr/>
      <dgm:t>
        <a:bodyPr/>
        <a:lstStyle/>
        <a:p>
          <a:endParaRPr lang="en-US"/>
        </a:p>
      </dgm:t>
    </dgm:pt>
    <dgm:pt modelId="{6C7ADEA8-2114-4F0B-A1CE-17B682BDCA5C}">
      <dgm:prSet/>
      <dgm:spPr/>
      <dgm:t>
        <a:bodyPr/>
        <a:lstStyle/>
        <a:p>
          <a:r>
            <a:rPr lang="en-US" dirty="0"/>
            <a:t>Increase partner base</a:t>
          </a:r>
        </a:p>
      </dgm:t>
    </dgm:pt>
    <dgm:pt modelId="{800C4B7E-B7D5-4EF9-A5ED-AEAC724A5D13}" type="parTrans" cxnId="{D9D785BE-BDCB-46D5-B688-A03B36CD79FD}">
      <dgm:prSet/>
      <dgm:spPr/>
      <dgm:t>
        <a:bodyPr/>
        <a:lstStyle/>
        <a:p>
          <a:endParaRPr lang="en-US"/>
        </a:p>
      </dgm:t>
    </dgm:pt>
    <dgm:pt modelId="{46076E38-5C71-4FD1-9A67-DEE1E98E5F31}" type="sibTrans" cxnId="{D9D785BE-BDCB-46D5-B688-A03B36CD79FD}">
      <dgm:prSet/>
      <dgm:spPr/>
      <dgm:t>
        <a:bodyPr/>
        <a:lstStyle/>
        <a:p>
          <a:endParaRPr lang="en-US"/>
        </a:p>
      </dgm:t>
    </dgm:pt>
    <dgm:pt modelId="{358CDDDB-4697-476C-870B-5BAB08BC4249}">
      <dgm:prSet/>
      <dgm:spPr/>
      <dgm:t>
        <a:bodyPr/>
        <a:lstStyle/>
        <a:p>
          <a:r>
            <a:rPr lang="en-US"/>
            <a:t>Users of Zomato</a:t>
          </a:r>
        </a:p>
      </dgm:t>
    </dgm:pt>
    <dgm:pt modelId="{01B08675-3374-43F1-A495-E8113E1343C7}" type="parTrans" cxnId="{324335EA-D9F5-47E6-AA39-4B3B77F5D675}">
      <dgm:prSet/>
      <dgm:spPr/>
      <dgm:t>
        <a:bodyPr/>
        <a:lstStyle/>
        <a:p>
          <a:endParaRPr lang="en-US"/>
        </a:p>
      </dgm:t>
    </dgm:pt>
    <dgm:pt modelId="{9B2DAD0A-D58C-4EDF-9CA4-1D94CCAF3D52}" type="sibTrans" cxnId="{324335EA-D9F5-47E6-AA39-4B3B77F5D675}">
      <dgm:prSet/>
      <dgm:spPr/>
      <dgm:t>
        <a:bodyPr/>
        <a:lstStyle/>
        <a:p>
          <a:endParaRPr lang="en-US"/>
        </a:p>
      </dgm:t>
    </dgm:pt>
    <dgm:pt modelId="{F06A06C7-80B1-4FB8-8DF7-2DF7A744D984}">
      <dgm:prSet/>
      <dgm:spPr/>
      <dgm:t>
        <a:bodyPr/>
        <a:lstStyle/>
        <a:p>
          <a:r>
            <a:rPr lang="en-US" dirty="0"/>
            <a:t>Decide where and what to eat</a:t>
          </a:r>
        </a:p>
      </dgm:t>
    </dgm:pt>
    <dgm:pt modelId="{FFC49FE4-BEA8-435E-9C1A-F2A3CCC83308}" type="parTrans" cxnId="{AED6CC52-B325-4BEB-934F-CC31C77B0A34}">
      <dgm:prSet/>
      <dgm:spPr/>
      <dgm:t>
        <a:bodyPr/>
        <a:lstStyle/>
        <a:p>
          <a:endParaRPr lang="en-US"/>
        </a:p>
      </dgm:t>
    </dgm:pt>
    <dgm:pt modelId="{43599FE2-7127-42D2-94B0-87F415E853E7}" type="sibTrans" cxnId="{AED6CC52-B325-4BEB-934F-CC31C77B0A34}">
      <dgm:prSet/>
      <dgm:spPr/>
      <dgm:t>
        <a:bodyPr/>
        <a:lstStyle/>
        <a:p>
          <a:endParaRPr lang="en-US"/>
        </a:p>
      </dgm:t>
    </dgm:pt>
    <dgm:pt modelId="{C47A68B7-A0D3-41DE-A5A5-348966CACBFD}" type="pres">
      <dgm:prSet presAssocID="{7209F108-E302-4133-83E3-1079E9010DB9}" presName="Name0" presStyleCnt="0">
        <dgm:presLayoutVars>
          <dgm:dir/>
          <dgm:animLvl val="lvl"/>
          <dgm:resizeHandles val="exact"/>
        </dgm:presLayoutVars>
      </dgm:prSet>
      <dgm:spPr/>
    </dgm:pt>
    <dgm:pt modelId="{FBACF1C0-F2B3-4AAE-BB48-D2A0A414D437}" type="pres">
      <dgm:prSet presAssocID="{DB46242C-1327-467D-B0E5-E58B54DCC4DC}" presName="boxAndChildren" presStyleCnt="0"/>
      <dgm:spPr/>
    </dgm:pt>
    <dgm:pt modelId="{4FBAA8FE-AE2C-4BD5-B286-C3A2082D19F9}" type="pres">
      <dgm:prSet presAssocID="{DB46242C-1327-467D-B0E5-E58B54DCC4DC}" presName="parentTextBox" presStyleLbl="node1" presStyleIdx="0" presStyleCnt="2"/>
      <dgm:spPr/>
    </dgm:pt>
    <dgm:pt modelId="{3EFC4EF6-A908-43DE-96D1-D4D70090703A}" type="pres">
      <dgm:prSet presAssocID="{DB46242C-1327-467D-B0E5-E58B54DCC4DC}" presName="entireBox" presStyleLbl="node1" presStyleIdx="0" presStyleCnt="2"/>
      <dgm:spPr/>
    </dgm:pt>
    <dgm:pt modelId="{61433FEA-83CC-41D6-9427-86D8C0A39750}" type="pres">
      <dgm:prSet presAssocID="{DB46242C-1327-467D-B0E5-E58B54DCC4DC}" presName="descendantBox" presStyleCnt="0"/>
      <dgm:spPr/>
    </dgm:pt>
    <dgm:pt modelId="{D78F9137-4852-4D37-8F11-904A8D59D683}" type="pres">
      <dgm:prSet presAssocID="{5D6EFFC1-16F7-4D50-B0EE-1FA78CF76C85}" presName="childTextBox" presStyleLbl="fgAccFollowNode1" presStyleIdx="0" presStyleCnt="3">
        <dgm:presLayoutVars>
          <dgm:bulletEnabled val="1"/>
        </dgm:presLayoutVars>
      </dgm:prSet>
      <dgm:spPr/>
    </dgm:pt>
    <dgm:pt modelId="{17832461-AF80-46C3-A6A9-1D03E1C1415B}" type="pres">
      <dgm:prSet presAssocID="{40C82F9B-96E2-44DE-98C9-96013DBD0776}" presName="childTextBox" presStyleLbl="fgAccFollowNode1" presStyleIdx="1" presStyleCnt="3">
        <dgm:presLayoutVars>
          <dgm:bulletEnabled val="1"/>
        </dgm:presLayoutVars>
      </dgm:prSet>
      <dgm:spPr/>
    </dgm:pt>
    <dgm:pt modelId="{D50B1925-F177-46EC-B573-0EC30740ED3F}" type="pres">
      <dgm:prSet presAssocID="{358CDDDB-4697-476C-870B-5BAB08BC4249}" presName="childTextBox" presStyleLbl="fgAccFollowNode1" presStyleIdx="2" presStyleCnt="3">
        <dgm:presLayoutVars>
          <dgm:bulletEnabled val="1"/>
        </dgm:presLayoutVars>
      </dgm:prSet>
      <dgm:spPr/>
    </dgm:pt>
    <dgm:pt modelId="{6B7FF1A8-A445-45D7-837E-52C7E549C460}" type="pres">
      <dgm:prSet presAssocID="{C98196FA-2AE6-462F-AFA6-C642B16F98A5}" presName="sp" presStyleCnt="0"/>
      <dgm:spPr/>
    </dgm:pt>
    <dgm:pt modelId="{44546750-147C-4607-B27F-38D74EA354C9}" type="pres">
      <dgm:prSet presAssocID="{A04B380E-28C0-40C4-87AD-B1171F6A06F1}" presName="arrowAndChildren" presStyleCnt="0"/>
      <dgm:spPr/>
    </dgm:pt>
    <dgm:pt modelId="{BF4CAEBB-B22C-4ABC-8E19-37497310DA76}" type="pres">
      <dgm:prSet presAssocID="{A04B380E-28C0-40C4-87AD-B1171F6A06F1}" presName="parentTextArrow" presStyleLbl="node1" presStyleIdx="1" presStyleCnt="2"/>
      <dgm:spPr/>
    </dgm:pt>
  </dgm:ptLst>
  <dgm:cxnLst>
    <dgm:cxn modelId="{E3A7A711-85FE-4E46-94FE-EEBB5DBED121}" type="presOf" srcId="{1BBA8022-8B41-4826-9901-C8226BC2E9F5}" destId="{D78F9137-4852-4D37-8F11-904A8D59D683}" srcOrd="0" destOrd="1" presId="urn:microsoft.com/office/officeart/2005/8/layout/process4"/>
    <dgm:cxn modelId="{F93AE215-F152-45C3-8331-3351A7114BC1}" type="presOf" srcId="{DB46242C-1327-467D-B0E5-E58B54DCC4DC}" destId="{4FBAA8FE-AE2C-4BD5-B286-C3A2082D19F9}" srcOrd="0" destOrd="0" presId="urn:microsoft.com/office/officeart/2005/8/layout/process4"/>
    <dgm:cxn modelId="{C7CD1F16-4C75-4F42-82EA-30182D0B0466}" type="presOf" srcId="{F06A06C7-80B1-4FB8-8DF7-2DF7A744D984}" destId="{D50B1925-F177-46EC-B573-0EC30740ED3F}" srcOrd="0" destOrd="1" presId="urn:microsoft.com/office/officeart/2005/8/layout/process4"/>
    <dgm:cxn modelId="{BFC4981C-04F7-4282-A2AE-34B5F4A74CD7}" type="presOf" srcId="{6C7ADEA8-2114-4F0B-A1CE-17B682BDCA5C}" destId="{17832461-AF80-46C3-A6A9-1D03E1C1415B}" srcOrd="0" destOrd="1" presId="urn:microsoft.com/office/officeart/2005/8/layout/process4"/>
    <dgm:cxn modelId="{97A18424-D05D-49FF-B60D-916C557A4B37}" type="presOf" srcId="{5D6EFFC1-16F7-4D50-B0EE-1FA78CF76C85}" destId="{D78F9137-4852-4D37-8F11-904A8D59D683}" srcOrd="0" destOrd="0" presId="urn:microsoft.com/office/officeart/2005/8/layout/process4"/>
    <dgm:cxn modelId="{730A3A26-295F-44B4-8A4B-3E0A3675B444}" type="presOf" srcId="{A04B380E-28C0-40C4-87AD-B1171F6A06F1}" destId="{BF4CAEBB-B22C-4ABC-8E19-37497310DA76}" srcOrd="0" destOrd="0" presId="urn:microsoft.com/office/officeart/2005/8/layout/process4"/>
    <dgm:cxn modelId="{E0C4C929-6932-4515-B655-A487EA64D5B6}" type="presOf" srcId="{DB46242C-1327-467D-B0E5-E58B54DCC4DC}" destId="{3EFC4EF6-A908-43DE-96D1-D4D70090703A}" srcOrd="1" destOrd="0" presId="urn:microsoft.com/office/officeart/2005/8/layout/process4"/>
    <dgm:cxn modelId="{C0C1153C-EFF8-4302-BF3C-0B5125994E7F}" srcId="{DB46242C-1327-467D-B0E5-E58B54DCC4DC}" destId="{5D6EFFC1-16F7-4D50-B0EE-1FA78CF76C85}" srcOrd="0" destOrd="0" parTransId="{1B59BEFF-16A4-4C0A-9F29-5E7FC488E5AF}" sibTransId="{27BBF791-756E-4F99-9BCA-4C41103DA937}"/>
    <dgm:cxn modelId="{188DB642-697F-4C6F-AFD2-1AD129241073}" type="presOf" srcId="{7209F108-E302-4133-83E3-1079E9010DB9}" destId="{C47A68B7-A0D3-41DE-A5A5-348966CACBFD}" srcOrd="0" destOrd="0" presId="urn:microsoft.com/office/officeart/2005/8/layout/process4"/>
    <dgm:cxn modelId="{F5FE5E69-9D42-491D-96FE-ABBE819AEF2F}" type="presOf" srcId="{358CDDDB-4697-476C-870B-5BAB08BC4249}" destId="{D50B1925-F177-46EC-B573-0EC30740ED3F}" srcOrd="0" destOrd="0" presId="urn:microsoft.com/office/officeart/2005/8/layout/process4"/>
    <dgm:cxn modelId="{AED6CC52-B325-4BEB-934F-CC31C77B0A34}" srcId="{358CDDDB-4697-476C-870B-5BAB08BC4249}" destId="{F06A06C7-80B1-4FB8-8DF7-2DF7A744D984}" srcOrd="0" destOrd="0" parTransId="{FFC49FE4-BEA8-435E-9C1A-F2A3CCC83308}" sibTransId="{43599FE2-7127-42D2-94B0-87F415E853E7}"/>
    <dgm:cxn modelId="{08668774-A2C2-4BDF-AB70-3025EC8E5412}" srcId="{7209F108-E302-4133-83E3-1079E9010DB9}" destId="{A04B380E-28C0-40C4-87AD-B1171F6A06F1}" srcOrd="0" destOrd="0" parTransId="{D81AD526-F516-498E-977E-5F8EE111D82E}" sibTransId="{C98196FA-2AE6-462F-AFA6-C642B16F98A5}"/>
    <dgm:cxn modelId="{FC9CF876-3324-4D3A-8493-B8EE872571D3}" srcId="{5D6EFFC1-16F7-4D50-B0EE-1FA78CF76C85}" destId="{1BBA8022-8B41-4826-9901-C8226BC2E9F5}" srcOrd="0" destOrd="0" parTransId="{A60ACC50-C72F-494A-8116-0A9DC7280FEE}" sibTransId="{AA2791EB-999F-495F-965F-16BA87DEDA84}"/>
    <dgm:cxn modelId="{FA76C59E-C2E4-40D5-B7A5-9657FEEB949E}" srcId="{7209F108-E302-4133-83E3-1079E9010DB9}" destId="{DB46242C-1327-467D-B0E5-E58B54DCC4DC}" srcOrd="1" destOrd="0" parTransId="{17E2687C-C67D-4A43-BFF1-B69295593A1C}" sibTransId="{B5F37108-84E2-420A-B353-F8015CF0C7C6}"/>
    <dgm:cxn modelId="{A8DEB4B9-1E7E-44BE-8009-BB07D4F6F72A}" type="presOf" srcId="{40C82F9B-96E2-44DE-98C9-96013DBD0776}" destId="{17832461-AF80-46C3-A6A9-1D03E1C1415B}" srcOrd="0" destOrd="0" presId="urn:microsoft.com/office/officeart/2005/8/layout/process4"/>
    <dgm:cxn modelId="{D9D785BE-BDCB-46D5-B688-A03B36CD79FD}" srcId="{40C82F9B-96E2-44DE-98C9-96013DBD0776}" destId="{6C7ADEA8-2114-4F0B-A1CE-17B682BDCA5C}" srcOrd="0" destOrd="0" parTransId="{800C4B7E-B7D5-4EF9-A5ED-AEAC724A5D13}" sibTransId="{46076E38-5C71-4FD1-9A67-DEE1E98E5F31}"/>
    <dgm:cxn modelId="{A0BB79DC-5980-4B22-A3D7-F3CD7E9DDB18}" srcId="{DB46242C-1327-467D-B0E5-E58B54DCC4DC}" destId="{40C82F9B-96E2-44DE-98C9-96013DBD0776}" srcOrd="1" destOrd="0" parTransId="{D9228D66-EB28-4D57-B543-FE898D3938DE}" sibTransId="{CFCB9815-3EB0-471E-83E3-3B166BD3D017}"/>
    <dgm:cxn modelId="{324335EA-D9F5-47E6-AA39-4B3B77F5D675}" srcId="{DB46242C-1327-467D-B0E5-E58B54DCC4DC}" destId="{358CDDDB-4697-476C-870B-5BAB08BC4249}" srcOrd="2" destOrd="0" parTransId="{01B08675-3374-43F1-A495-E8113E1343C7}" sibTransId="{9B2DAD0A-D58C-4EDF-9CA4-1D94CCAF3D52}"/>
    <dgm:cxn modelId="{9C20CF76-044B-4CC1-8919-3B06BCAD183B}" type="presParOf" srcId="{C47A68B7-A0D3-41DE-A5A5-348966CACBFD}" destId="{FBACF1C0-F2B3-4AAE-BB48-D2A0A414D437}" srcOrd="0" destOrd="0" presId="urn:microsoft.com/office/officeart/2005/8/layout/process4"/>
    <dgm:cxn modelId="{42B6BEB6-CA33-448C-99C7-037B1A089CDC}" type="presParOf" srcId="{FBACF1C0-F2B3-4AAE-BB48-D2A0A414D437}" destId="{4FBAA8FE-AE2C-4BD5-B286-C3A2082D19F9}" srcOrd="0" destOrd="0" presId="urn:microsoft.com/office/officeart/2005/8/layout/process4"/>
    <dgm:cxn modelId="{99D67168-26A2-4666-8CA0-F1507AA406F6}" type="presParOf" srcId="{FBACF1C0-F2B3-4AAE-BB48-D2A0A414D437}" destId="{3EFC4EF6-A908-43DE-96D1-D4D70090703A}" srcOrd="1" destOrd="0" presId="urn:microsoft.com/office/officeart/2005/8/layout/process4"/>
    <dgm:cxn modelId="{4018BB52-9023-443E-829F-8888E3DA2730}" type="presParOf" srcId="{FBACF1C0-F2B3-4AAE-BB48-D2A0A414D437}" destId="{61433FEA-83CC-41D6-9427-86D8C0A39750}" srcOrd="2" destOrd="0" presId="urn:microsoft.com/office/officeart/2005/8/layout/process4"/>
    <dgm:cxn modelId="{FDE4B4E2-9BD9-4962-A63A-E86DDE3C67B6}" type="presParOf" srcId="{61433FEA-83CC-41D6-9427-86D8C0A39750}" destId="{D78F9137-4852-4D37-8F11-904A8D59D683}" srcOrd="0" destOrd="0" presId="urn:microsoft.com/office/officeart/2005/8/layout/process4"/>
    <dgm:cxn modelId="{A91A22C6-52D2-40B6-A8EC-AE912F913653}" type="presParOf" srcId="{61433FEA-83CC-41D6-9427-86D8C0A39750}" destId="{17832461-AF80-46C3-A6A9-1D03E1C1415B}" srcOrd="1" destOrd="0" presId="urn:microsoft.com/office/officeart/2005/8/layout/process4"/>
    <dgm:cxn modelId="{896849F2-E262-4574-BC17-6EEA80F15AFC}" type="presParOf" srcId="{61433FEA-83CC-41D6-9427-86D8C0A39750}" destId="{D50B1925-F177-46EC-B573-0EC30740ED3F}" srcOrd="2" destOrd="0" presId="urn:microsoft.com/office/officeart/2005/8/layout/process4"/>
    <dgm:cxn modelId="{ECE97F1D-A157-4996-893B-B33065A8A764}" type="presParOf" srcId="{C47A68B7-A0D3-41DE-A5A5-348966CACBFD}" destId="{6B7FF1A8-A445-45D7-837E-52C7E549C460}" srcOrd="1" destOrd="0" presId="urn:microsoft.com/office/officeart/2005/8/layout/process4"/>
    <dgm:cxn modelId="{A8E769E6-0D02-4FAF-A1B3-6ED86AE1D3FA}" type="presParOf" srcId="{C47A68B7-A0D3-41DE-A5A5-348966CACBFD}" destId="{44546750-147C-4607-B27F-38D74EA354C9}" srcOrd="2" destOrd="0" presId="urn:microsoft.com/office/officeart/2005/8/layout/process4"/>
    <dgm:cxn modelId="{72B5A720-B612-4244-98F5-E5F6B44E7019}" type="presParOf" srcId="{44546750-147C-4607-B27F-38D74EA354C9}" destId="{BF4CAEBB-B22C-4ABC-8E19-37497310DA7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467F2B-6DBA-4BBF-AE40-C6562026B7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46E7FD0-E087-4ED3-964F-6431D1072030}">
      <dgm:prSet/>
      <dgm:spPr/>
      <dgm:t>
        <a:bodyPr/>
        <a:lstStyle/>
        <a:p>
          <a:r>
            <a:rPr lang="en-US" b="1"/>
            <a:t>PROBLEM: </a:t>
          </a:r>
          <a:r>
            <a:rPr lang="en-US"/>
            <a:t>Zomato is always on the lookout on expanding its business because of increasing competition in the food delivery industry</a:t>
          </a:r>
        </a:p>
      </dgm:t>
    </dgm:pt>
    <dgm:pt modelId="{9506D301-48D7-4BB5-9396-B65CBFA3BA12}" type="parTrans" cxnId="{6F401AE4-659F-4AF1-9382-77AD0CD558AA}">
      <dgm:prSet/>
      <dgm:spPr/>
      <dgm:t>
        <a:bodyPr/>
        <a:lstStyle/>
        <a:p>
          <a:endParaRPr lang="en-US"/>
        </a:p>
      </dgm:t>
    </dgm:pt>
    <dgm:pt modelId="{25879E69-FA75-43FE-8B1A-E906DE9CEBB7}" type="sibTrans" cxnId="{6F401AE4-659F-4AF1-9382-77AD0CD558AA}">
      <dgm:prSet/>
      <dgm:spPr/>
      <dgm:t>
        <a:bodyPr/>
        <a:lstStyle/>
        <a:p>
          <a:endParaRPr lang="en-US"/>
        </a:p>
      </dgm:t>
    </dgm:pt>
    <dgm:pt modelId="{149A3FD9-CF5D-467A-8AF6-48557871B3E5}">
      <dgm:prSet/>
      <dgm:spPr/>
      <dgm:t>
        <a:bodyPr/>
        <a:lstStyle/>
        <a:p>
          <a:r>
            <a:rPr lang="en-US" b="1"/>
            <a:t>SOLUTION: </a:t>
          </a:r>
          <a:r>
            <a:rPr lang="en-US"/>
            <a:t>We used this dataset to help Zomato identify and target the potential  restaurants that can use their services</a:t>
          </a:r>
        </a:p>
      </dgm:t>
    </dgm:pt>
    <dgm:pt modelId="{4D6A84F2-DB39-495D-843E-2DF797796FC7}" type="parTrans" cxnId="{31D3A97E-DE2D-4B72-81E8-CAACC9BB1482}">
      <dgm:prSet/>
      <dgm:spPr/>
      <dgm:t>
        <a:bodyPr/>
        <a:lstStyle/>
        <a:p>
          <a:endParaRPr lang="en-US"/>
        </a:p>
      </dgm:t>
    </dgm:pt>
    <dgm:pt modelId="{D6EC47BA-4687-4C07-8A3A-E08F9E06B014}" type="sibTrans" cxnId="{31D3A97E-DE2D-4B72-81E8-CAACC9BB1482}">
      <dgm:prSet/>
      <dgm:spPr/>
      <dgm:t>
        <a:bodyPr/>
        <a:lstStyle/>
        <a:p>
          <a:endParaRPr lang="en-US"/>
        </a:p>
      </dgm:t>
    </dgm:pt>
    <dgm:pt modelId="{D014BE7D-42C0-440D-8BCF-BFCBAF683330}">
      <dgm:prSet/>
      <dgm:spPr/>
      <dgm:t>
        <a:bodyPr/>
        <a:lstStyle/>
        <a:p>
          <a:r>
            <a:rPr lang="en-US" b="1"/>
            <a:t>METHODOLOGY: </a:t>
          </a:r>
          <a:r>
            <a:rPr lang="en-US"/>
            <a:t>Using Random Forest Classifier Model</a:t>
          </a:r>
        </a:p>
      </dgm:t>
    </dgm:pt>
    <dgm:pt modelId="{2D719F39-F99D-45DD-BF10-835E76E1C491}" type="parTrans" cxnId="{BF1C97B2-F866-418D-9769-7E3C8FF63540}">
      <dgm:prSet/>
      <dgm:spPr/>
      <dgm:t>
        <a:bodyPr/>
        <a:lstStyle/>
        <a:p>
          <a:endParaRPr lang="en-US"/>
        </a:p>
      </dgm:t>
    </dgm:pt>
    <dgm:pt modelId="{F5357303-5139-4BCE-9D08-364B50AF159E}" type="sibTrans" cxnId="{BF1C97B2-F866-418D-9769-7E3C8FF63540}">
      <dgm:prSet/>
      <dgm:spPr/>
      <dgm:t>
        <a:bodyPr/>
        <a:lstStyle/>
        <a:p>
          <a:endParaRPr lang="en-US"/>
        </a:p>
      </dgm:t>
    </dgm:pt>
    <dgm:pt modelId="{F1304E06-0320-446A-A5EC-11ED18A4BA17}" type="pres">
      <dgm:prSet presAssocID="{EB467F2B-6DBA-4BBF-AE40-C6562026B733}" presName="root" presStyleCnt="0">
        <dgm:presLayoutVars>
          <dgm:dir/>
          <dgm:resizeHandles val="exact"/>
        </dgm:presLayoutVars>
      </dgm:prSet>
      <dgm:spPr/>
    </dgm:pt>
    <dgm:pt modelId="{215564C1-D413-4CD2-ABE5-14BB472134DB}" type="pres">
      <dgm:prSet presAssocID="{846E7FD0-E087-4ED3-964F-6431D1072030}" presName="compNode" presStyleCnt="0"/>
      <dgm:spPr/>
    </dgm:pt>
    <dgm:pt modelId="{96DC25B4-7F1E-450B-920E-749E374CD3CC}" type="pres">
      <dgm:prSet presAssocID="{846E7FD0-E087-4ED3-964F-6431D1072030}" presName="bgRect" presStyleLbl="bgShp" presStyleIdx="0" presStyleCnt="3"/>
      <dgm:spPr/>
    </dgm:pt>
    <dgm:pt modelId="{FDD71C5F-0377-49C7-AD39-19AE264A7D79}" type="pres">
      <dgm:prSet presAssocID="{846E7FD0-E087-4ED3-964F-6431D10720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1A3E1CA3-AEB3-43ED-A4CC-4B708A4C8799}" type="pres">
      <dgm:prSet presAssocID="{846E7FD0-E087-4ED3-964F-6431D1072030}" presName="spaceRect" presStyleCnt="0"/>
      <dgm:spPr/>
    </dgm:pt>
    <dgm:pt modelId="{716A2083-28CF-42F1-8743-A10B1EDD308A}" type="pres">
      <dgm:prSet presAssocID="{846E7FD0-E087-4ED3-964F-6431D1072030}" presName="parTx" presStyleLbl="revTx" presStyleIdx="0" presStyleCnt="3">
        <dgm:presLayoutVars>
          <dgm:chMax val="0"/>
          <dgm:chPref val="0"/>
        </dgm:presLayoutVars>
      </dgm:prSet>
      <dgm:spPr/>
    </dgm:pt>
    <dgm:pt modelId="{FBC0C9C6-5AB0-4200-87B6-0E59473FB6A8}" type="pres">
      <dgm:prSet presAssocID="{25879E69-FA75-43FE-8B1A-E906DE9CEBB7}" presName="sibTrans" presStyleCnt="0"/>
      <dgm:spPr/>
    </dgm:pt>
    <dgm:pt modelId="{53DCC13F-FA76-4FAF-B254-FBC88F5113A7}" type="pres">
      <dgm:prSet presAssocID="{149A3FD9-CF5D-467A-8AF6-48557871B3E5}" presName="compNode" presStyleCnt="0"/>
      <dgm:spPr/>
    </dgm:pt>
    <dgm:pt modelId="{7CB135CF-680C-488E-8359-C1BCA42DF2F1}" type="pres">
      <dgm:prSet presAssocID="{149A3FD9-CF5D-467A-8AF6-48557871B3E5}" presName="bgRect" presStyleLbl="bgShp" presStyleIdx="1" presStyleCnt="3"/>
      <dgm:spPr/>
    </dgm:pt>
    <dgm:pt modelId="{6BF08FB0-C140-4F62-8C9A-6203BA9FB4BE}" type="pres">
      <dgm:prSet presAssocID="{149A3FD9-CF5D-467A-8AF6-48557871B3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04C46C25-4B64-484E-A291-5EFE9763AB8E}" type="pres">
      <dgm:prSet presAssocID="{149A3FD9-CF5D-467A-8AF6-48557871B3E5}" presName="spaceRect" presStyleCnt="0"/>
      <dgm:spPr/>
    </dgm:pt>
    <dgm:pt modelId="{34A937B2-B4AF-4DD7-82B7-A1D4B07E80DA}" type="pres">
      <dgm:prSet presAssocID="{149A3FD9-CF5D-467A-8AF6-48557871B3E5}" presName="parTx" presStyleLbl="revTx" presStyleIdx="1" presStyleCnt="3">
        <dgm:presLayoutVars>
          <dgm:chMax val="0"/>
          <dgm:chPref val="0"/>
        </dgm:presLayoutVars>
      </dgm:prSet>
      <dgm:spPr/>
    </dgm:pt>
    <dgm:pt modelId="{879433A5-B93C-49BC-951D-AC009E64E1BE}" type="pres">
      <dgm:prSet presAssocID="{D6EC47BA-4687-4C07-8A3A-E08F9E06B014}" presName="sibTrans" presStyleCnt="0"/>
      <dgm:spPr/>
    </dgm:pt>
    <dgm:pt modelId="{F78DFD0B-14D2-4996-9F65-0C8E38F9D8D4}" type="pres">
      <dgm:prSet presAssocID="{D014BE7D-42C0-440D-8BCF-BFCBAF683330}" presName="compNode" presStyleCnt="0"/>
      <dgm:spPr/>
    </dgm:pt>
    <dgm:pt modelId="{EC13AB7B-1151-4FE9-A397-3128989D3FAA}" type="pres">
      <dgm:prSet presAssocID="{D014BE7D-42C0-440D-8BCF-BFCBAF683330}" presName="bgRect" presStyleLbl="bgShp" presStyleIdx="2" presStyleCnt="3"/>
      <dgm:spPr/>
    </dgm:pt>
    <dgm:pt modelId="{7D2C6A17-450C-46AA-BB35-3DAB45EB1017}" type="pres">
      <dgm:prSet presAssocID="{D014BE7D-42C0-440D-8BCF-BFCBAF6833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B680CA33-788D-4203-B2FD-01C3D15B0410}" type="pres">
      <dgm:prSet presAssocID="{D014BE7D-42C0-440D-8BCF-BFCBAF683330}" presName="spaceRect" presStyleCnt="0"/>
      <dgm:spPr/>
    </dgm:pt>
    <dgm:pt modelId="{3D55730E-1937-49E2-B873-B49D255D28E7}" type="pres">
      <dgm:prSet presAssocID="{D014BE7D-42C0-440D-8BCF-BFCBAF683330}" presName="parTx" presStyleLbl="revTx" presStyleIdx="2" presStyleCnt="3">
        <dgm:presLayoutVars>
          <dgm:chMax val="0"/>
          <dgm:chPref val="0"/>
        </dgm:presLayoutVars>
      </dgm:prSet>
      <dgm:spPr/>
    </dgm:pt>
  </dgm:ptLst>
  <dgm:cxnLst>
    <dgm:cxn modelId="{447E1322-77DA-40BB-87E2-20C828BB9B88}" type="presOf" srcId="{D014BE7D-42C0-440D-8BCF-BFCBAF683330}" destId="{3D55730E-1937-49E2-B873-B49D255D28E7}" srcOrd="0" destOrd="0" presId="urn:microsoft.com/office/officeart/2018/2/layout/IconVerticalSolidList"/>
    <dgm:cxn modelId="{98654524-3140-41AD-B83A-3DA0066FD8D1}" type="presOf" srcId="{149A3FD9-CF5D-467A-8AF6-48557871B3E5}" destId="{34A937B2-B4AF-4DD7-82B7-A1D4B07E80DA}" srcOrd="0" destOrd="0" presId="urn:microsoft.com/office/officeart/2018/2/layout/IconVerticalSolidList"/>
    <dgm:cxn modelId="{443DBD7C-64CD-4493-A077-5DFFC562B586}" type="presOf" srcId="{EB467F2B-6DBA-4BBF-AE40-C6562026B733}" destId="{F1304E06-0320-446A-A5EC-11ED18A4BA17}" srcOrd="0" destOrd="0" presId="urn:microsoft.com/office/officeart/2018/2/layout/IconVerticalSolidList"/>
    <dgm:cxn modelId="{31D3A97E-DE2D-4B72-81E8-CAACC9BB1482}" srcId="{EB467F2B-6DBA-4BBF-AE40-C6562026B733}" destId="{149A3FD9-CF5D-467A-8AF6-48557871B3E5}" srcOrd="1" destOrd="0" parTransId="{4D6A84F2-DB39-495D-843E-2DF797796FC7}" sibTransId="{D6EC47BA-4687-4C07-8A3A-E08F9E06B014}"/>
    <dgm:cxn modelId="{B0AF1E8B-1CFA-4B8B-8EE7-89B1E30878E3}" type="presOf" srcId="{846E7FD0-E087-4ED3-964F-6431D1072030}" destId="{716A2083-28CF-42F1-8743-A10B1EDD308A}" srcOrd="0" destOrd="0" presId="urn:microsoft.com/office/officeart/2018/2/layout/IconVerticalSolidList"/>
    <dgm:cxn modelId="{BF1C97B2-F866-418D-9769-7E3C8FF63540}" srcId="{EB467F2B-6DBA-4BBF-AE40-C6562026B733}" destId="{D014BE7D-42C0-440D-8BCF-BFCBAF683330}" srcOrd="2" destOrd="0" parTransId="{2D719F39-F99D-45DD-BF10-835E76E1C491}" sibTransId="{F5357303-5139-4BCE-9D08-364B50AF159E}"/>
    <dgm:cxn modelId="{6F401AE4-659F-4AF1-9382-77AD0CD558AA}" srcId="{EB467F2B-6DBA-4BBF-AE40-C6562026B733}" destId="{846E7FD0-E087-4ED3-964F-6431D1072030}" srcOrd="0" destOrd="0" parTransId="{9506D301-48D7-4BB5-9396-B65CBFA3BA12}" sibTransId="{25879E69-FA75-43FE-8B1A-E906DE9CEBB7}"/>
    <dgm:cxn modelId="{155B82ED-6428-472E-A82F-1F400D20C9E3}" type="presParOf" srcId="{F1304E06-0320-446A-A5EC-11ED18A4BA17}" destId="{215564C1-D413-4CD2-ABE5-14BB472134DB}" srcOrd="0" destOrd="0" presId="urn:microsoft.com/office/officeart/2018/2/layout/IconVerticalSolidList"/>
    <dgm:cxn modelId="{8DEB4F07-AC18-4A41-B3A1-C48B2F9F9ED9}" type="presParOf" srcId="{215564C1-D413-4CD2-ABE5-14BB472134DB}" destId="{96DC25B4-7F1E-450B-920E-749E374CD3CC}" srcOrd="0" destOrd="0" presId="urn:microsoft.com/office/officeart/2018/2/layout/IconVerticalSolidList"/>
    <dgm:cxn modelId="{E0CC0A8C-7B53-481D-9D8F-00C7F067705A}" type="presParOf" srcId="{215564C1-D413-4CD2-ABE5-14BB472134DB}" destId="{FDD71C5F-0377-49C7-AD39-19AE264A7D79}" srcOrd="1" destOrd="0" presId="urn:microsoft.com/office/officeart/2018/2/layout/IconVerticalSolidList"/>
    <dgm:cxn modelId="{F099810A-B797-461F-99FF-CFB3B530BF31}" type="presParOf" srcId="{215564C1-D413-4CD2-ABE5-14BB472134DB}" destId="{1A3E1CA3-AEB3-43ED-A4CC-4B708A4C8799}" srcOrd="2" destOrd="0" presId="urn:microsoft.com/office/officeart/2018/2/layout/IconVerticalSolidList"/>
    <dgm:cxn modelId="{62D1240B-4041-4819-8696-CFA7DDB9B1D4}" type="presParOf" srcId="{215564C1-D413-4CD2-ABE5-14BB472134DB}" destId="{716A2083-28CF-42F1-8743-A10B1EDD308A}" srcOrd="3" destOrd="0" presId="urn:microsoft.com/office/officeart/2018/2/layout/IconVerticalSolidList"/>
    <dgm:cxn modelId="{2FB419E5-58D3-48C0-AC11-D88CC141AC8F}" type="presParOf" srcId="{F1304E06-0320-446A-A5EC-11ED18A4BA17}" destId="{FBC0C9C6-5AB0-4200-87B6-0E59473FB6A8}" srcOrd="1" destOrd="0" presId="urn:microsoft.com/office/officeart/2018/2/layout/IconVerticalSolidList"/>
    <dgm:cxn modelId="{E7B30F49-566B-4AC7-B646-C2E54CD8E06E}" type="presParOf" srcId="{F1304E06-0320-446A-A5EC-11ED18A4BA17}" destId="{53DCC13F-FA76-4FAF-B254-FBC88F5113A7}" srcOrd="2" destOrd="0" presId="urn:microsoft.com/office/officeart/2018/2/layout/IconVerticalSolidList"/>
    <dgm:cxn modelId="{E7CF8039-4E8A-49CA-94EF-6517EB3B3AED}" type="presParOf" srcId="{53DCC13F-FA76-4FAF-B254-FBC88F5113A7}" destId="{7CB135CF-680C-488E-8359-C1BCA42DF2F1}" srcOrd="0" destOrd="0" presId="urn:microsoft.com/office/officeart/2018/2/layout/IconVerticalSolidList"/>
    <dgm:cxn modelId="{68590B47-4C6E-4C94-AFC5-AF998119C9AD}" type="presParOf" srcId="{53DCC13F-FA76-4FAF-B254-FBC88F5113A7}" destId="{6BF08FB0-C140-4F62-8C9A-6203BA9FB4BE}" srcOrd="1" destOrd="0" presId="urn:microsoft.com/office/officeart/2018/2/layout/IconVerticalSolidList"/>
    <dgm:cxn modelId="{22ACEC7B-124E-4259-82FB-41FBEA0BFB4F}" type="presParOf" srcId="{53DCC13F-FA76-4FAF-B254-FBC88F5113A7}" destId="{04C46C25-4B64-484E-A291-5EFE9763AB8E}" srcOrd="2" destOrd="0" presId="urn:microsoft.com/office/officeart/2018/2/layout/IconVerticalSolidList"/>
    <dgm:cxn modelId="{BCC0E711-2B4B-4F85-9639-B9036F041A2C}" type="presParOf" srcId="{53DCC13F-FA76-4FAF-B254-FBC88F5113A7}" destId="{34A937B2-B4AF-4DD7-82B7-A1D4B07E80DA}" srcOrd="3" destOrd="0" presId="urn:microsoft.com/office/officeart/2018/2/layout/IconVerticalSolidList"/>
    <dgm:cxn modelId="{BB63E9DC-2387-423B-B9FE-0EE5AABD5CB1}" type="presParOf" srcId="{F1304E06-0320-446A-A5EC-11ED18A4BA17}" destId="{879433A5-B93C-49BC-951D-AC009E64E1BE}" srcOrd="3" destOrd="0" presId="urn:microsoft.com/office/officeart/2018/2/layout/IconVerticalSolidList"/>
    <dgm:cxn modelId="{BD19F7CC-D6C0-452B-85E7-5A588D432418}" type="presParOf" srcId="{F1304E06-0320-446A-A5EC-11ED18A4BA17}" destId="{F78DFD0B-14D2-4996-9F65-0C8E38F9D8D4}" srcOrd="4" destOrd="0" presId="urn:microsoft.com/office/officeart/2018/2/layout/IconVerticalSolidList"/>
    <dgm:cxn modelId="{20AEBF19-3686-4310-988C-CED05C79D637}" type="presParOf" srcId="{F78DFD0B-14D2-4996-9F65-0C8E38F9D8D4}" destId="{EC13AB7B-1151-4FE9-A397-3128989D3FAA}" srcOrd="0" destOrd="0" presId="urn:microsoft.com/office/officeart/2018/2/layout/IconVerticalSolidList"/>
    <dgm:cxn modelId="{41F7D939-A73F-4ED1-8502-62C216EA3033}" type="presParOf" srcId="{F78DFD0B-14D2-4996-9F65-0C8E38F9D8D4}" destId="{7D2C6A17-450C-46AA-BB35-3DAB45EB1017}" srcOrd="1" destOrd="0" presId="urn:microsoft.com/office/officeart/2018/2/layout/IconVerticalSolidList"/>
    <dgm:cxn modelId="{E3EFF3BD-B6CD-4987-8FFF-5C6074905874}" type="presParOf" srcId="{F78DFD0B-14D2-4996-9F65-0C8E38F9D8D4}" destId="{B680CA33-788D-4203-B2FD-01C3D15B0410}" srcOrd="2" destOrd="0" presId="urn:microsoft.com/office/officeart/2018/2/layout/IconVerticalSolidList"/>
    <dgm:cxn modelId="{87697629-7B8F-40FC-95E7-97A3418B79B0}" type="presParOf" srcId="{F78DFD0B-14D2-4996-9F65-0C8E38F9D8D4}" destId="{3D55730E-1937-49E2-B873-B49D255D28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A0BD82-8E7D-4475-A991-D7208EACA4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EA15DD0-400B-4AE8-874C-973934F7FC1D}">
      <dgm:prSet/>
      <dgm:spPr/>
      <dgm:t>
        <a:bodyPr/>
        <a:lstStyle/>
        <a:p>
          <a:r>
            <a:rPr lang="en-US"/>
            <a:t>Data Source from the output of PCA</a:t>
          </a:r>
        </a:p>
      </dgm:t>
    </dgm:pt>
    <dgm:pt modelId="{847E23F9-D1A9-469E-A521-D815502FDF68}" type="parTrans" cxnId="{A9A982F4-E525-451E-B1BB-3AB5198F68F1}">
      <dgm:prSet/>
      <dgm:spPr/>
      <dgm:t>
        <a:bodyPr/>
        <a:lstStyle/>
        <a:p>
          <a:endParaRPr lang="en-US"/>
        </a:p>
      </dgm:t>
    </dgm:pt>
    <dgm:pt modelId="{F74EBCDE-E2D0-48B9-B2C3-C96F1F796A8E}" type="sibTrans" cxnId="{A9A982F4-E525-451E-B1BB-3AB5198F68F1}">
      <dgm:prSet/>
      <dgm:spPr/>
      <dgm:t>
        <a:bodyPr/>
        <a:lstStyle/>
        <a:p>
          <a:endParaRPr lang="en-US"/>
        </a:p>
      </dgm:t>
    </dgm:pt>
    <dgm:pt modelId="{84E7CF26-6F52-4B95-859E-D4AA831F503B}">
      <dgm:prSet/>
      <dgm:spPr/>
      <dgm:t>
        <a:bodyPr/>
        <a:lstStyle/>
        <a:p>
          <a:r>
            <a:rPr lang="en-US"/>
            <a:t>Columns sourced are restaurant type, votes, cuisines, location, ratingsBy5 and approximate cost for 2 people</a:t>
          </a:r>
        </a:p>
      </dgm:t>
    </dgm:pt>
    <dgm:pt modelId="{798F2357-1FB2-4F4D-A7FE-03A62B712D88}" type="parTrans" cxnId="{058A55AE-1790-4C96-934D-9F5ACB37FB57}">
      <dgm:prSet/>
      <dgm:spPr/>
      <dgm:t>
        <a:bodyPr/>
        <a:lstStyle/>
        <a:p>
          <a:endParaRPr lang="en-US"/>
        </a:p>
      </dgm:t>
    </dgm:pt>
    <dgm:pt modelId="{D9E64CC0-FB02-4F1F-AD07-DD14C148E674}" type="sibTrans" cxnId="{058A55AE-1790-4C96-934D-9F5ACB37FB57}">
      <dgm:prSet/>
      <dgm:spPr/>
      <dgm:t>
        <a:bodyPr/>
        <a:lstStyle/>
        <a:p>
          <a:endParaRPr lang="en-US"/>
        </a:p>
      </dgm:t>
    </dgm:pt>
    <dgm:pt modelId="{BF1F994B-C7FC-4237-B593-0D3B33CABEC3}">
      <dgm:prSet/>
      <dgm:spPr/>
      <dgm:t>
        <a:bodyPr/>
        <a:lstStyle/>
        <a:p>
          <a:r>
            <a:rPr lang="en-US"/>
            <a:t>Accuracy measurement using Binary Classification Evaluator</a:t>
          </a:r>
        </a:p>
      </dgm:t>
    </dgm:pt>
    <dgm:pt modelId="{967F4128-53BD-46D4-A3F9-AFAAD1652679}" type="parTrans" cxnId="{9F694601-7A57-44B3-9A26-1E16095C6F2B}">
      <dgm:prSet/>
      <dgm:spPr/>
      <dgm:t>
        <a:bodyPr/>
        <a:lstStyle/>
        <a:p>
          <a:endParaRPr lang="en-US"/>
        </a:p>
      </dgm:t>
    </dgm:pt>
    <dgm:pt modelId="{B20633F9-3098-41CD-970B-81DBC7FDD56E}" type="sibTrans" cxnId="{9F694601-7A57-44B3-9A26-1E16095C6F2B}">
      <dgm:prSet/>
      <dgm:spPr/>
      <dgm:t>
        <a:bodyPr/>
        <a:lstStyle/>
        <a:p>
          <a:endParaRPr lang="en-US"/>
        </a:p>
      </dgm:t>
    </dgm:pt>
    <dgm:pt modelId="{74AFAE10-793F-4A06-A11E-841259595BEC}">
      <dgm:prSet/>
      <dgm:spPr/>
      <dgm:t>
        <a:bodyPr/>
        <a:lstStyle/>
        <a:p>
          <a:r>
            <a:rPr lang="en-US"/>
            <a:t>No. of trees =&gt; 20</a:t>
          </a:r>
        </a:p>
      </dgm:t>
    </dgm:pt>
    <dgm:pt modelId="{5F952361-CA4A-403B-80D8-656272C8FFA8}" type="parTrans" cxnId="{FCD2EEA4-D2CF-4489-9E8C-8FAB3B8D746E}">
      <dgm:prSet/>
      <dgm:spPr/>
      <dgm:t>
        <a:bodyPr/>
        <a:lstStyle/>
        <a:p>
          <a:endParaRPr lang="en-US"/>
        </a:p>
      </dgm:t>
    </dgm:pt>
    <dgm:pt modelId="{B771E90F-19C1-4140-BD77-9F3EC3E1614C}" type="sibTrans" cxnId="{FCD2EEA4-D2CF-4489-9E8C-8FAB3B8D746E}">
      <dgm:prSet/>
      <dgm:spPr/>
      <dgm:t>
        <a:bodyPr/>
        <a:lstStyle/>
        <a:p>
          <a:endParaRPr lang="en-US"/>
        </a:p>
      </dgm:t>
    </dgm:pt>
    <dgm:pt modelId="{0350C4A9-F239-4BE0-9B02-B047E95C81B4}">
      <dgm:prSet/>
      <dgm:spPr/>
      <dgm:t>
        <a:bodyPr/>
        <a:lstStyle/>
        <a:p>
          <a:r>
            <a:rPr lang="en-US"/>
            <a:t>Maximum tree depth =&gt; 5</a:t>
          </a:r>
        </a:p>
      </dgm:t>
    </dgm:pt>
    <dgm:pt modelId="{BB7CF6DB-738F-43EF-A7E5-8C7C29ABE1DD}" type="parTrans" cxnId="{6D3674A9-DF74-4EFA-A8DB-DFF57C19698F}">
      <dgm:prSet/>
      <dgm:spPr/>
      <dgm:t>
        <a:bodyPr/>
        <a:lstStyle/>
        <a:p>
          <a:endParaRPr lang="en-US"/>
        </a:p>
      </dgm:t>
    </dgm:pt>
    <dgm:pt modelId="{2B4F03E8-B67E-401A-8CDA-5B0B2D4E58EF}" type="sibTrans" cxnId="{6D3674A9-DF74-4EFA-A8DB-DFF57C19698F}">
      <dgm:prSet/>
      <dgm:spPr/>
      <dgm:t>
        <a:bodyPr/>
        <a:lstStyle/>
        <a:p>
          <a:endParaRPr lang="en-US"/>
        </a:p>
      </dgm:t>
    </dgm:pt>
    <dgm:pt modelId="{E99F6BC8-F5A6-46C1-8032-7336F3EAE650}">
      <dgm:prSet/>
      <dgm:spPr/>
      <dgm:t>
        <a:bodyPr/>
        <a:lstStyle/>
        <a:p>
          <a:r>
            <a:rPr lang="en-US"/>
            <a:t>Accuracy =&gt; 74.68%</a:t>
          </a:r>
        </a:p>
      </dgm:t>
    </dgm:pt>
    <dgm:pt modelId="{CF9A7B43-472F-4FD0-B350-F805393795F0}" type="parTrans" cxnId="{5E3D4114-4FF3-4A95-A116-D48D40042D2A}">
      <dgm:prSet/>
      <dgm:spPr/>
      <dgm:t>
        <a:bodyPr/>
        <a:lstStyle/>
        <a:p>
          <a:endParaRPr lang="en-US"/>
        </a:p>
      </dgm:t>
    </dgm:pt>
    <dgm:pt modelId="{FB081419-A273-4052-8DF0-8A9793A33CAD}" type="sibTrans" cxnId="{5E3D4114-4FF3-4A95-A116-D48D40042D2A}">
      <dgm:prSet/>
      <dgm:spPr/>
      <dgm:t>
        <a:bodyPr/>
        <a:lstStyle/>
        <a:p>
          <a:endParaRPr lang="en-US"/>
        </a:p>
      </dgm:t>
    </dgm:pt>
    <dgm:pt modelId="{60D573A6-E7F2-40D2-ACCC-2041D3BC48BD}" type="pres">
      <dgm:prSet presAssocID="{09A0BD82-8E7D-4475-A991-D7208EACA4B0}" presName="root" presStyleCnt="0">
        <dgm:presLayoutVars>
          <dgm:dir/>
          <dgm:resizeHandles val="exact"/>
        </dgm:presLayoutVars>
      </dgm:prSet>
      <dgm:spPr/>
    </dgm:pt>
    <dgm:pt modelId="{A067F225-D77D-4BD2-AC89-748A957BFFF4}" type="pres">
      <dgm:prSet presAssocID="{DEA15DD0-400B-4AE8-874C-973934F7FC1D}" presName="compNode" presStyleCnt="0"/>
      <dgm:spPr/>
    </dgm:pt>
    <dgm:pt modelId="{438EA9E8-A79A-4C9C-81F9-3E514728789B}" type="pres">
      <dgm:prSet presAssocID="{DEA15DD0-400B-4AE8-874C-973934F7FC1D}" presName="bgRect" presStyleLbl="bgShp" presStyleIdx="0" presStyleCnt="6"/>
      <dgm:spPr/>
    </dgm:pt>
    <dgm:pt modelId="{BAEA44F7-6ED0-4E41-8DCC-4CE4A0EB84CF}" type="pres">
      <dgm:prSet presAssocID="{DEA15DD0-400B-4AE8-874C-973934F7FC1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7F1C64D-0541-42FC-B42C-E2A5EFA5A784}" type="pres">
      <dgm:prSet presAssocID="{DEA15DD0-400B-4AE8-874C-973934F7FC1D}" presName="spaceRect" presStyleCnt="0"/>
      <dgm:spPr/>
    </dgm:pt>
    <dgm:pt modelId="{85B3C30D-49DA-4999-8F8D-7B0A0B3FE305}" type="pres">
      <dgm:prSet presAssocID="{DEA15DD0-400B-4AE8-874C-973934F7FC1D}" presName="parTx" presStyleLbl="revTx" presStyleIdx="0" presStyleCnt="6">
        <dgm:presLayoutVars>
          <dgm:chMax val="0"/>
          <dgm:chPref val="0"/>
        </dgm:presLayoutVars>
      </dgm:prSet>
      <dgm:spPr/>
    </dgm:pt>
    <dgm:pt modelId="{491F9585-138A-4404-9AC7-126DF5ADA0EF}" type="pres">
      <dgm:prSet presAssocID="{F74EBCDE-E2D0-48B9-B2C3-C96F1F796A8E}" presName="sibTrans" presStyleCnt="0"/>
      <dgm:spPr/>
    </dgm:pt>
    <dgm:pt modelId="{69B191D7-5956-49EB-96FE-354363F4B2D5}" type="pres">
      <dgm:prSet presAssocID="{84E7CF26-6F52-4B95-859E-D4AA831F503B}" presName="compNode" presStyleCnt="0"/>
      <dgm:spPr/>
    </dgm:pt>
    <dgm:pt modelId="{F31F5CD5-E18E-4607-B4AF-E4AEC6DD18B5}" type="pres">
      <dgm:prSet presAssocID="{84E7CF26-6F52-4B95-859E-D4AA831F503B}" presName="bgRect" presStyleLbl="bgShp" presStyleIdx="1" presStyleCnt="6"/>
      <dgm:spPr/>
    </dgm:pt>
    <dgm:pt modelId="{35F4E496-5BC5-479C-8CE4-A513F66E8CA5}" type="pres">
      <dgm:prSet presAssocID="{84E7CF26-6F52-4B95-859E-D4AA831F503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86833F34-214A-47A4-A908-F09830EB43CB}" type="pres">
      <dgm:prSet presAssocID="{84E7CF26-6F52-4B95-859E-D4AA831F503B}" presName="spaceRect" presStyleCnt="0"/>
      <dgm:spPr/>
    </dgm:pt>
    <dgm:pt modelId="{4389DFAC-ACD9-4A1C-AB41-99C1980E71BB}" type="pres">
      <dgm:prSet presAssocID="{84E7CF26-6F52-4B95-859E-D4AA831F503B}" presName="parTx" presStyleLbl="revTx" presStyleIdx="1" presStyleCnt="6">
        <dgm:presLayoutVars>
          <dgm:chMax val="0"/>
          <dgm:chPref val="0"/>
        </dgm:presLayoutVars>
      </dgm:prSet>
      <dgm:spPr/>
    </dgm:pt>
    <dgm:pt modelId="{48A1CACC-FA37-4663-9401-35FADCE6BA99}" type="pres">
      <dgm:prSet presAssocID="{D9E64CC0-FB02-4F1F-AD07-DD14C148E674}" presName="sibTrans" presStyleCnt="0"/>
      <dgm:spPr/>
    </dgm:pt>
    <dgm:pt modelId="{7BD688AE-D067-44E5-8852-138C78E032F6}" type="pres">
      <dgm:prSet presAssocID="{BF1F994B-C7FC-4237-B593-0D3B33CABEC3}" presName="compNode" presStyleCnt="0"/>
      <dgm:spPr/>
    </dgm:pt>
    <dgm:pt modelId="{E1553935-F25A-4BE7-B400-E8446844274E}" type="pres">
      <dgm:prSet presAssocID="{BF1F994B-C7FC-4237-B593-0D3B33CABEC3}" presName="bgRect" presStyleLbl="bgShp" presStyleIdx="2" presStyleCnt="6"/>
      <dgm:spPr/>
    </dgm:pt>
    <dgm:pt modelId="{2FEA7FC3-E29E-4F8F-AC52-3ADB5D2C37EF}" type="pres">
      <dgm:prSet presAssocID="{BF1F994B-C7FC-4237-B593-0D3B33CABE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17A404AE-5611-491B-A8CA-E12E2BED6EEA}" type="pres">
      <dgm:prSet presAssocID="{BF1F994B-C7FC-4237-B593-0D3B33CABEC3}" presName="spaceRect" presStyleCnt="0"/>
      <dgm:spPr/>
    </dgm:pt>
    <dgm:pt modelId="{42DEE7C2-4208-4C7C-88C0-916D8B4F4B17}" type="pres">
      <dgm:prSet presAssocID="{BF1F994B-C7FC-4237-B593-0D3B33CABEC3}" presName="parTx" presStyleLbl="revTx" presStyleIdx="2" presStyleCnt="6">
        <dgm:presLayoutVars>
          <dgm:chMax val="0"/>
          <dgm:chPref val="0"/>
        </dgm:presLayoutVars>
      </dgm:prSet>
      <dgm:spPr/>
    </dgm:pt>
    <dgm:pt modelId="{4ACC8CF3-3C60-4E20-9032-777472BB4997}" type="pres">
      <dgm:prSet presAssocID="{B20633F9-3098-41CD-970B-81DBC7FDD56E}" presName="sibTrans" presStyleCnt="0"/>
      <dgm:spPr/>
    </dgm:pt>
    <dgm:pt modelId="{826491DF-4E52-454A-B237-5CBB075D0002}" type="pres">
      <dgm:prSet presAssocID="{74AFAE10-793F-4A06-A11E-841259595BEC}" presName="compNode" presStyleCnt="0"/>
      <dgm:spPr/>
    </dgm:pt>
    <dgm:pt modelId="{1E3163A7-6D83-4662-8741-025780A8EA5F}" type="pres">
      <dgm:prSet presAssocID="{74AFAE10-793F-4A06-A11E-841259595BEC}" presName="bgRect" presStyleLbl="bgShp" presStyleIdx="3" presStyleCnt="6"/>
      <dgm:spPr/>
    </dgm:pt>
    <dgm:pt modelId="{B6368C55-6665-4C8F-9E83-E8E74E69EF70}" type="pres">
      <dgm:prSet presAssocID="{74AFAE10-793F-4A06-A11E-841259595BE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8F967B23-B6C0-41DF-8D8D-6D2A034AA347}" type="pres">
      <dgm:prSet presAssocID="{74AFAE10-793F-4A06-A11E-841259595BEC}" presName="spaceRect" presStyleCnt="0"/>
      <dgm:spPr/>
    </dgm:pt>
    <dgm:pt modelId="{50459BDD-5AF2-47A5-87FB-94ECBD15B33F}" type="pres">
      <dgm:prSet presAssocID="{74AFAE10-793F-4A06-A11E-841259595BEC}" presName="parTx" presStyleLbl="revTx" presStyleIdx="3" presStyleCnt="6">
        <dgm:presLayoutVars>
          <dgm:chMax val="0"/>
          <dgm:chPref val="0"/>
        </dgm:presLayoutVars>
      </dgm:prSet>
      <dgm:spPr/>
    </dgm:pt>
    <dgm:pt modelId="{0F95DBD6-E853-43A2-8D20-A3A4A762A35A}" type="pres">
      <dgm:prSet presAssocID="{B771E90F-19C1-4140-BD77-9F3EC3E1614C}" presName="sibTrans" presStyleCnt="0"/>
      <dgm:spPr/>
    </dgm:pt>
    <dgm:pt modelId="{429F7F42-52EC-4D28-8A01-C42E0E7EE145}" type="pres">
      <dgm:prSet presAssocID="{0350C4A9-F239-4BE0-9B02-B047E95C81B4}" presName="compNode" presStyleCnt="0"/>
      <dgm:spPr/>
    </dgm:pt>
    <dgm:pt modelId="{8BCC6911-F40E-42E0-BC45-0A6780451472}" type="pres">
      <dgm:prSet presAssocID="{0350C4A9-F239-4BE0-9B02-B047E95C81B4}" presName="bgRect" presStyleLbl="bgShp" presStyleIdx="4" presStyleCnt="6"/>
      <dgm:spPr/>
    </dgm:pt>
    <dgm:pt modelId="{A74F7AFB-0B11-460F-A438-A25B8B8DAA09}" type="pres">
      <dgm:prSet presAssocID="{0350C4A9-F239-4BE0-9B02-B047E95C81B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 tree"/>
        </a:ext>
      </dgm:extLst>
    </dgm:pt>
    <dgm:pt modelId="{00B6ABE3-49D2-4ACA-B1B6-9002BB6617F2}" type="pres">
      <dgm:prSet presAssocID="{0350C4A9-F239-4BE0-9B02-B047E95C81B4}" presName="spaceRect" presStyleCnt="0"/>
      <dgm:spPr/>
    </dgm:pt>
    <dgm:pt modelId="{CC275A76-D275-4E92-955D-E8CDFBCCA6EB}" type="pres">
      <dgm:prSet presAssocID="{0350C4A9-F239-4BE0-9B02-B047E95C81B4}" presName="parTx" presStyleLbl="revTx" presStyleIdx="4" presStyleCnt="6">
        <dgm:presLayoutVars>
          <dgm:chMax val="0"/>
          <dgm:chPref val="0"/>
        </dgm:presLayoutVars>
      </dgm:prSet>
      <dgm:spPr/>
    </dgm:pt>
    <dgm:pt modelId="{559C4E06-50A4-4E35-9589-648A78A36768}" type="pres">
      <dgm:prSet presAssocID="{2B4F03E8-B67E-401A-8CDA-5B0B2D4E58EF}" presName="sibTrans" presStyleCnt="0"/>
      <dgm:spPr/>
    </dgm:pt>
    <dgm:pt modelId="{054964B4-321F-4080-9D61-8C30650623D4}" type="pres">
      <dgm:prSet presAssocID="{E99F6BC8-F5A6-46C1-8032-7336F3EAE650}" presName="compNode" presStyleCnt="0"/>
      <dgm:spPr/>
    </dgm:pt>
    <dgm:pt modelId="{FD5722F8-3F6D-4ABD-AB42-70FF4B63684C}" type="pres">
      <dgm:prSet presAssocID="{E99F6BC8-F5A6-46C1-8032-7336F3EAE650}" presName="bgRect" presStyleLbl="bgShp" presStyleIdx="5" presStyleCnt="6"/>
      <dgm:spPr/>
    </dgm:pt>
    <dgm:pt modelId="{D5309A7C-5233-4036-A842-B87A81912210}" type="pres">
      <dgm:prSet presAssocID="{E99F6BC8-F5A6-46C1-8032-7336F3EAE6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rget"/>
        </a:ext>
      </dgm:extLst>
    </dgm:pt>
    <dgm:pt modelId="{488448A3-C0A2-4755-A78D-6680DC555491}" type="pres">
      <dgm:prSet presAssocID="{E99F6BC8-F5A6-46C1-8032-7336F3EAE650}" presName="spaceRect" presStyleCnt="0"/>
      <dgm:spPr/>
    </dgm:pt>
    <dgm:pt modelId="{4387350A-4124-4EF3-9C68-9DBEA054A87E}" type="pres">
      <dgm:prSet presAssocID="{E99F6BC8-F5A6-46C1-8032-7336F3EAE650}" presName="parTx" presStyleLbl="revTx" presStyleIdx="5" presStyleCnt="6">
        <dgm:presLayoutVars>
          <dgm:chMax val="0"/>
          <dgm:chPref val="0"/>
        </dgm:presLayoutVars>
      </dgm:prSet>
      <dgm:spPr/>
    </dgm:pt>
  </dgm:ptLst>
  <dgm:cxnLst>
    <dgm:cxn modelId="{9F694601-7A57-44B3-9A26-1E16095C6F2B}" srcId="{09A0BD82-8E7D-4475-A991-D7208EACA4B0}" destId="{BF1F994B-C7FC-4237-B593-0D3B33CABEC3}" srcOrd="2" destOrd="0" parTransId="{967F4128-53BD-46D4-A3F9-AFAAD1652679}" sibTransId="{B20633F9-3098-41CD-970B-81DBC7FDD56E}"/>
    <dgm:cxn modelId="{5E3D4114-4FF3-4A95-A116-D48D40042D2A}" srcId="{09A0BD82-8E7D-4475-A991-D7208EACA4B0}" destId="{E99F6BC8-F5A6-46C1-8032-7336F3EAE650}" srcOrd="5" destOrd="0" parTransId="{CF9A7B43-472F-4FD0-B350-F805393795F0}" sibTransId="{FB081419-A273-4052-8DF0-8A9793A33CAD}"/>
    <dgm:cxn modelId="{14E1EE5F-3B22-44F8-80BC-9308A54046FF}" type="presOf" srcId="{09A0BD82-8E7D-4475-A991-D7208EACA4B0}" destId="{60D573A6-E7F2-40D2-ACCC-2041D3BC48BD}" srcOrd="0" destOrd="0" presId="urn:microsoft.com/office/officeart/2018/2/layout/IconVerticalSolidList"/>
    <dgm:cxn modelId="{15CDD158-260C-4B06-BF9E-E8AC0439B6FB}" type="presOf" srcId="{74AFAE10-793F-4A06-A11E-841259595BEC}" destId="{50459BDD-5AF2-47A5-87FB-94ECBD15B33F}" srcOrd="0" destOrd="0" presId="urn:microsoft.com/office/officeart/2018/2/layout/IconVerticalSolidList"/>
    <dgm:cxn modelId="{F508E07B-1D88-48F8-90E6-7C4E7B443419}" type="presOf" srcId="{BF1F994B-C7FC-4237-B593-0D3B33CABEC3}" destId="{42DEE7C2-4208-4C7C-88C0-916D8B4F4B17}" srcOrd="0" destOrd="0" presId="urn:microsoft.com/office/officeart/2018/2/layout/IconVerticalSolidList"/>
    <dgm:cxn modelId="{BEB5BBA1-6C20-48A2-AE03-71ED0BF22F83}" type="presOf" srcId="{84E7CF26-6F52-4B95-859E-D4AA831F503B}" destId="{4389DFAC-ACD9-4A1C-AB41-99C1980E71BB}" srcOrd="0" destOrd="0" presId="urn:microsoft.com/office/officeart/2018/2/layout/IconVerticalSolidList"/>
    <dgm:cxn modelId="{FCD2EEA4-D2CF-4489-9E8C-8FAB3B8D746E}" srcId="{09A0BD82-8E7D-4475-A991-D7208EACA4B0}" destId="{74AFAE10-793F-4A06-A11E-841259595BEC}" srcOrd="3" destOrd="0" parTransId="{5F952361-CA4A-403B-80D8-656272C8FFA8}" sibTransId="{B771E90F-19C1-4140-BD77-9F3EC3E1614C}"/>
    <dgm:cxn modelId="{6D3674A9-DF74-4EFA-A8DB-DFF57C19698F}" srcId="{09A0BD82-8E7D-4475-A991-D7208EACA4B0}" destId="{0350C4A9-F239-4BE0-9B02-B047E95C81B4}" srcOrd="4" destOrd="0" parTransId="{BB7CF6DB-738F-43EF-A7E5-8C7C29ABE1DD}" sibTransId="{2B4F03E8-B67E-401A-8CDA-5B0B2D4E58EF}"/>
    <dgm:cxn modelId="{1E8AE8A9-A0EE-4B6B-BDA9-16D3A7442BBB}" type="presOf" srcId="{0350C4A9-F239-4BE0-9B02-B047E95C81B4}" destId="{CC275A76-D275-4E92-955D-E8CDFBCCA6EB}" srcOrd="0" destOrd="0" presId="urn:microsoft.com/office/officeart/2018/2/layout/IconVerticalSolidList"/>
    <dgm:cxn modelId="{058A55AE-1790-4C96-934D-9F5ACB37FB57}" srcId="{09A0BD82-8E7D-4475-A991-D7208EACA4B0}" destId="{84E7CF26-6F52-4B95-859E-D4AA831F503B}" srcOrd="1" destOrd="0" parTransId="{798F2357-1FB2-4F4D-A7FE-03A62B712D88}" sibTransId="{D9E64CC0-FB02-4F1F-AD07-DD14C148E674}"/>
    <dgm:cxn modelId="{7B2C98BB-A437-4475-A44E-F41F06BF1ACE}" type="presOf" srcId="{E99F6BC8-F5A6-46C1-8032-7336F3EAE650}" destId="{4387350A-4124-4EF3-9C68-9DBEA054A87E}" srcOrd="0" destOrd="0" presId="urn:microsoft.com/office/officeart/2018/2/layout/IconVerticalSolidList"/>
    <dgm:cxn modelId="{48675BC1-A849-4BA6-A3E3-31A5776E6F05}" type="presOf" srcId="{DEA15DD0-400B-4AE8-874C-973934F7FC1D}" destId="{85B3C30D-49DA-4999-8F8D-7B0A0B3FE305}" srcOrd="0" destOrd="0" presId="urn:microsoft.com/office/officeart/2018/2/layout/IconVerticalSolidList"/>
    <dgm:cxn modelId="{A9A982F4-E525-451E-B1BB-3AB5198F68F1}" srcId="{09A0BD82-8E7D-4475-A991-D7208EACA4B0}" destId="{DEA15DD0-400B-4AE8-874C-973934F7FC1D}" srcOrd="0" destOrd="0" parTransId="{847E23F9-D1A9-469E-A521-D815502FDF68}" sibTransId="{F74EBCDE-E2D0-48B9-B2C3-C96F1F796A8E}"/>
    <dgm:cxn modelId="{B38BCC46-9D0F-4516-B7B0-E01D6965FACF}" type="presParOf" srcId="{60D573A6-E7F2-40D2-ACCC-2041D3BC48BD}" destId="{A067F225-D77D-4BD2-AC89-748A957BFFF4}" srcOrd="0" destOrd="0" presId="urn:microsoft.com/office/officeart/2018/2/layout/IconVerticalSolidList"/>
    <dgm:cxn modelId="{BE7E2CED-DE01-432B-A8E2-D798DC6AA96F}" type="presParOf" srcId="{A067F225-D77D-4BD2-AC89-748A957BFFF4}" destId="{438EA9E8-A79A-4C9C-81F9-3E514728789B}" srcOrd="0" destOrd="0" presId="urn:microsoft.com/office/officeart/2018/2/layout/IconVerticalSolidList"/>
    <dgm:cxn modelId="{EC5C670F-4A17-444F-9FB2-5B580D1D26A5}" type="presParOf" srcId="{A067F225-D77D-4BD2-AC89-748A957BFFF4}" destId="{BAEA44F7-6ED0-4E41-8DCC-4CE4A0EB84CF}" srcOrd="1" destOrd="0" presId="urn:microsoft.com/office/officeart/2018/2/layout/IconVerticalSolidList"/>
    <dgm:cxn modelId="{FDA20016-E606-4A00-B15A-238528EA7255}" type="presParOf" srcId="{A067F225-D77D-4BD2-AC89-748A957BFFF4}" destId="{E7F1C64D-0541-42FC-B42C-E2A5EFA5A784}" srcOrd="2" destOrd="0" presId="urn:microsoft.com/office/officeart/2018/2/layout/IconVerticalSolidList"/>
    <dgm:cxn modelId="{7E672DF3-BD18-4509-A8E8-11BD5754FCB8}" type="presParOf" srcId="{A067F225-D77D-4BD2-AC89-748A957BFFF4}" destId="{85B3C30D-49DA-4999-8F8D-7B0A0B3FE305}" srcOrd="3" destOrd="0" presId="urn:microsoft.com/office/officeart/2018/2/layout/IconVerticalSolidList"/>
    <dgm:cxn modelId="{914495A7-1AB9-4844-BA55-82C0BF2D55CE}" type="presParOf" srcId="{60D573A6-E7F2-40D2-ACCC-2041D3BC48BD}" destId="{491F9585-138A-4404-9AC7-126DF5ADA0EF}" srcOrd="1" destOrd="0" presId="urn:microsoft.com/office/officeart/2018/2/layout/IconVerticalSolidList"/>
    <dgm:cxn modelId="{5D900246-F4B2-4E7B-AB44-EC2215B18125}" type="presParOf" srcId="{60D573A6-E7F2-40D2-ACCC-2041D3BC48BD}" destId="{69B191D7-5956-49EB-96FE-354363F4B2D5}" srcOrd="2" destOrd="0" presId="urn:microsoft.com/office/officeart/2018/2/layout/IconVerticalSolidList"/>
    <dgm:cxn modelId="{A91F4FBB-4D5B-486E-BE48-E3073BF2A109}" type="presParOf" srcId="{69B191D7-5956-49EB-96FE-354363F4B2D5}" destId="{F31F5CD5-E18E-4607-B4AF-E4AEC6DD18B5}" srcOrd="0" destOrd="0" presId="urn:microsoft.com/office/officeart/2018/2/layout/IconVerticalSolidList"/>
    <dgm:cxn modelId="{5E6968A3-E9F9-4007-AFCD-D6E5E92CBA84}" type="presParOf" srcId="{69B191D7-5956-49EB-96FE-354363F4B2D5}" destId="{35F4E496-5BC5-479C-8CE4-A513F66E8CA5}" srcOrd="1" destOrd="0" presId="urn:microsoft.com/office/officeart/2018/2/layout/IconVerticalSolidList"/>
    <dgm:cxn modelId="{98540D7D-8ED3-4C4E-A747-968B3C15FDC8}" type="presParOf" srcId="{69B191D7-5956-49EB-96FE-354363F4B2D5}" destId="{86833F34-214A-47A4-A908-F09830EB43CB}" srcOrd="2" destOrd="0" presId="urn:microsoft.com/office/officeart/2018/2/layout/IconVerticalSolidList"/>
    <dgm:cxn modelId="{DCA36488-46AF-4172-BE68-DF1A23248A39}" type="presParOf" srcId="{69B191D7-5956-49EB-96FE-354363F4B2D5}" destId="{4389DFAC-ACD9-4A1C-AB41-99C1980E71BB}" srcOrd="3" destOrd="0" presId="urn:microsoft.com/office/officeart/2018/2/layout/IconVerticalSolidList"/>
    <dgm:cxn modelId="{16AD9D2D-6FEB-4E99-BA9D-7239C13E2803}" type="presParOf" srcId="{60D573A6-E7F2-40D2-ACCC-2041D3BC48BD}" destId="{48A1CACC-FA37-4663-9401-35FADCE6BA99}" srcOrd="3" destOrd="0" presId="urn:microsoft.com/office/officeart/2018/2/layout/IconVerticalSolidList"/>
    <dgm:cxn modelId="{33D00A54-4B08-48EE-AF58-8EAA8B944175}" type="presParOf" srcId="{60D573A6-E7F2-40D2-ACCC-2041D3BC48BD}" destId="{7BD688AE-D067-44E5-8852-138C78E032F6}" srcOrd="4" destOrd="0" presId="urn:microsoft.com/office/officeart/2018/2/layout/IconVerticalSolidList"/>
    <dgm:cxn modelId="{429EA88F-D5B5-4AA5-824C-6AC98BA6412D}" type="presParOf" srcId="{7BD688AE-D067-44E5-8852-138C78E032F6}" destId="{E1553935-F25A-4BE7-B400-E8446844274E}" srcOrd="0" destOrd="0" presId="urn:microsoft.com/office/officeart/2018/2/layout/IconVerticalSolidList"/>
    <dgm:cxn modelId="{DAC98278-EABF-431A-8C6F-2E61B3BE9A37}" type="presParOf" srcId="{7BD688AE-D067-44E5-8852-138C78E032F6}" destId="{2FEA7FC3-E29E-4F8F-AC52-3ADB5D2C37EF}" srcOrd="1" destOrd="0" presId="urn:microsoft.com/office/officeart/2018/2/layout/IconVerticalSolidList"/>
    <dgm:cxn modelId="{363B80B3-46CF-4678-9E7D-B246FDC9EBE4}" type="presParOf" srcId="{7BD688AE-D067-44E5-8852-138C78E032F6}" destId="{17A404AE-5611-491B-A8CA-E12E2BED6EEA}" srcOrd="2" destOrd="0" presId="urn:microsoft.com/office/officeart/2018/2/layout/IconVerticalSolidList"/>
    <dgm:cxn modelId="{FC4269C2-92FC-49A8-A76B-3BC89BF44CB1}" type="presParOf" srcId="{7BD688AE-D067-44E5-8852-138C78E032F6}" destId="{42DEE7C2-4208-4C7C-88C0-916D8B4F4B17}" srcOrd="3" destOrd="0" presId="urn:microsoft.com/office/officeart/2018/2/layout/IconVerticalSolidList"/>
    <dgm:cxn modelId="{EC956631-EB07-4939-8E69-CAD151A53833}" type="presParOf" srcId="{60D573A6-E7F2-40D2-ACCC-2041D3BC48BD}" destId="{4ACC8CF3-3C60-4E20-9032-777472BB4997}" srcOrd="5" destOrd="0" presId="urn:microsoft.com/office/officeart/2018/2/layout/IconVerticalSolidList"/>
    <dgm:cxn modelId="{5130792F-9131-4ED1-A7EF-88398FEB3724}" type="presParOf" srcId="{60D573A6-E7F2-40D2-ACCC-2041D3BC48BD}" destId="{826491DF-4E52-454A-B237-5CBB075D0002}" srcOrd="6" destOrd="0" presId="urn:microsoft.com/office/officeart/2018/2/layout/IconVerticalSolidList"/>
    <dgm:cxn modelId="{92F297EF-6D83-4B57-950C-2050F0E17B03}" type="presParOf" srcId="{826491DF-4E52-454A-B237-5CBB075D0002}" destId="{1E3163A7-6D83-4662-8741-025780A8EA5F}" srcOrd="0" destOrd="0" presId="urn:microsoft.com/office/officeart/2018/2/layout/IconVerticalSolidList"/>
    <dgm:cxn modelId="{6A5A544A-D3A6-4106-B48D-1B247015C481}" type="presParOf" srcId="{826491DF-4E52-454A-B237-5CBB075D0002}" destId="{B6368C55-6665-4C8F-9E83-E8E74E69EF70}" srcOrd="1" destOrd="0" presId="urn:microsoft.com/office/officeart/2018/2/layout/IconVerticalSolidList"/>
    <dgm:cxn modelId="{2F181DAB-4ECE-4D4E-B167-4F108E4621DD}" type="presParOf" srcId="{826491DF-4E52-454A-B237-5CBB075D0002}" destId="{8F967B23-B6C0-41DF-8D8D-6D2A034AA347}" srcOrd="2" destOrd="0" presId="urn:microsoft.com/office/officeart/2018/2/layout/IconVerticalSolidList"/>
    <dgm:cxn modelId="{11083DDF-E22A-4A9A-AE17-A0FCEAECD4DB}" type="presParOf" srcId="{826491DF-4E52-454A-B237-5CBB075D0002}" destId="{50459BDD-5AF2-47A5-87FB-94ECBD15B33F}" srcOrd="3" destOrd="0" presId="urn:microsoft.com/office/officeart/2018/2/layout/IconVerticalSolidList"/>
    <dgm:cxn modelId="{3ADEB9F7-8926-4312-89F0-5B7414C2BBE3}" type="presParOf" srcId="{60D573A6-E7F2-40D2-ACCC-2041D3BC48BD}" destId="{0F95DBD6-E853-43A2-8D20-A3A4A762A35A}" srcOrd="7" destOrd="0" presId="urn:microsoft.com/office/officeart/2018/2/layout/IconVerticalSolidList"/>
    <dgm:cxn modelId="{9CF654E3-BAE0-4521-821E-E8AFF44C218A}" type="presParOf" srcId="{60D573A6-E7F2-40D2-ACCC-2041D3BC48BD}" destId="{429F7F42-52EC-4D28-8A01-C42E0E7EE145}" srcOrd="8" destOrd="0" presId="urn:microsoft.com/office/officeart/2018/2/layout/IconVerticalSolidList"/>
    <dgm:cxn modelId="{6EAA47C5-E9D2-4920-95FE-96BAC590B470}" type="presParOf" srcId="{429F7F42-52EC-4D28-8A01-C42E0E7EE145}" destId="{8BCC6911-F40E-42E0-BC45-0A6780451472}" srcOrd="0" destOrd="0" presId="urn:microsoft.com/office/officeart/2018/2/layout/IconVerticalSolidList"/>
    <dgm:cxn modelId="{A4474C56-6930-48D7-A78E-DA518FE1A6E2}" type="presParOf" srcId="{429F7F42-52EC-4D28-8A01-C42E0E7EE145}" destId="{A74F7AFB-0B11-460F-A438-A25B8B8DAA09}" srcOrd="1" destOrd="0" presId="urn:microsoft.com/office/officeart/2018/2/layout/IconVerticalSolidList"/>
    <dgm:cxn modelId="{95756534-D3AB-4407-906A-CF5168ABA59C}" type="presParOf" srcId="{429F7F42-52EC-4D28-8A01-C42E0E7EE145}" destId="{00B6ABE3-49D2-4ACA-B1B6-9002BB6617F2}" srcOrd="2" destOrd="0" presId="urn:microsoft.com/office/officeart/2018/2/layout/IconVerticalSolidList"/>
    <dgm:cxn modelId="{F997557F-EB8B-4D46-AD27-6CC5740664D1}" type="presParOf" srcId="{429F7F42-52EC-4D28-8A01-C42E0E7EE145}" destId="{CC275A76-D275-4E92-955D-E8CDFBCCA6EB}" srcOrd="3" destOrd="0" presId="urn:microsoft.com/office/officeart/2018/2/layout/IconVerticalSolidList"/>
    <dgm:cxn modelId="{EA2A6A9C-55D4-4458-8927-05836AEF4282}" type="presParOf" srcId="{60D573A6-E7F2-40D2-ACCC-2041D3BC48BD}" destId="{559C4E06-50A4-4E35-9589-648A78A36768}" srcOrd="9" destOrd="0" presId="urn:microsoft.com/office/officeart/2018/2/layout/IconVerticalSolidList"/>
    <dgm:cxn modelId="{69380F68-2E18-4DDB-A2FC-2364EE6EEF9C}" type="presParOf" srcId="{60D573A6-E7F2-40D2-ACCC-2041D3BC48BD}" destId="{054964B4-321F-4080-9D61-8C30650623D4}" srcOrd="10" destOrd="0" presId="urn:microsoft.com/office/officeart/2018/2/layout/IconVerticalSolidList"/>
    <dgm:cxn modelId="{C3B81FBA-5AA4-420C-96C6-1028C17787EB}" type="presParOf" srcId="{054964B4-321F-4080-9D61-8C30650623D4}" destId="{FD5722F8-3F6D-4ABD-AB42-70FF4B63684C}" srcOrd="0" destOrd="0" presId="urn:microsoft.com/office/officeart/2018/2/layout/IconVerticalSolidList"/>
    <dgm:cxn modelId="{9C413CAA-B06B-4359-98A4-38952E18AA4A}" type="presParOf" srcId="{054964B4-321F-4080-9D61-8C30650623D4}" destId="{D5309A7C-5233-4036-A842-B87A81912210}" srcOrd="1" destOrd="0" presId="urn:microsoft.com/office/officeart/2018/2/layout/IconVerticalSolidList"/>
    <dgm:cxn modelId="{05A07918-C2A3-4A5A-9852-FB500A476489}" type="presParOf" srcId="{054964B4-321F-4080-9D61-8C30650623D4}" destId="{488448A3-C0A2-4755-A78D-6680DC555491}" srcOrd="2" destOrd="0" presId="urn:microsoft.com/office/officeart/2018/2/layout/IconVerticalSolidList"/>
    <dgm:cxn modelId="{7EED00D2-1E56-47EE-AA24-15CFC9A1150C}" type="presParOf" srcId="{054964B4-321F-4080-9D61-8C30650623D4}" destId="{4387350A-4124-4EF3-9C68-9DBEA054A8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543C7-FE19-435E-B4C4-B90D7806905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7CF85B4-B18A-42B8-AE9E-6FFF8147C473}">
      <dgm:prSet/>
      <dgm:spPr/>
      <dgm:t>
        <a:bodyPr/>
        <a:lstStyle/>
        <a:p>
          <a:r>
            <a:rPr lang="en-US" b="1"/>
            <a:t>PROBLEM:</a:t>
          </a:r>
          <a:r>
            <a:rPr lang="en-US"/>
            <a:t> Independent restaurant owners have a hard time in deciding on their investment in opening a new restaurant</a:t>
          </a:r>
        </a:p>
      </dgm:t>
    </dgm:pt>
    <dgm:pt modelId="{C4095F0D-3AB0-4C54-B830-DFBABC156658}" type="parTrans" cxnId="{C9623A6D-EA90-49E8-8460-6B2986D20AA1}">
      <dgm:prSet/>
      <dgm:spPr/>
      <dgm:t>
        <a:bodyPr/>
        <a:lstStyle/>
        <a:p>
          <a:endParaRPr lang="en-US"/>
        </a:p>
      </dgm:t>
    </dgm:pt>
    <dgm:pt modelId="{244F0694-601D-45DD-8871-378ED7D6F940}" type="sibTrans" cxnId="{C9623A6D-EA90-49E8-8460-6B2986D20AA1}">
      <dgm:prSet/>
      <dgm:spPr/>
      <dgm:t>
        <a:bodyPr/>
        <a:lstStyle/>
        <a:p>
          <a:endParaRPr lang="en-US"/>
        </a:p>
      </dgm:t>
    </dgm:pt>
    <dgm:pt modelId="{F1FF3F1A-F94E-4924-B33A-07557A82554A}">
      <dgm:prSet/>
      <dgm:spPr/>
      <dgm:t>
        <a:bodyPr/>
        <a:lstStyle/>
        <a:p>
          <a:r>
            <a:rPr lang="en-US" b="1"/>
            <a:t>SOLUTION:</a:t>
          </a:r>
          <a:r>
            <a:rPr lang="en-US"/>
            <a:t> We have used this dataset to predict the ratings of already established restaurants to help the independent restaurant owners to aid their decisions making process</a:t>
          </a:r>
        </a:p>
      </dgm:t>
    </dgm:pt>
    <dgm:pt modelId="{9AA63927-BA63-4565-B3EC-483154C7863E}" type="parTrans" cxnId="{A067311E-F8F0-4087-B68B-06FDA1F6E5AF}">
      <dgm:prSet/>
      <dgm:spPr/>
      <dgm:t>
        <a:bodyPr/>
        <a:lstStyle/>
        <a:p>
          <a:endParaRPr lang="en-US"/>
        </a:p>
      </dgm:t>
    </dgm:pt>
    <dgm:pt modelId="{719157D0-84C3-442C-9333-DB8781AAD243}" type="sibTrans" cxnId="{A067311E-F8F0-4087-B68B-06FDA1F6E5AF}">
      <dgm:prSet/>
      <dgm:spPr/>
      <dgm:t>
        <a:bodyPr/>
        <a:lstStyle/>
        <a:p>
          <a:endParaRPr lang="en-US"/>
        </a:p>
      </dgm:t>
    </dgm:pt>
    <dgm:pt modelId="{33E2ABC5-6409-44FD-9D2E-99F9693C3A99}">
      <dgm:prSet/>
      <dgm:spPr/>
      <dgm:t>
        <a:bodyPr/>
        <a:lstStyle/>
        <a:p>
          <a:r>
            <a:rPr lang="en-US" b="1"/>
            <a:t>METHODOLOGY:</a:t>
          </a:r>
          <a:r>
            <a:rPr lang="en-US"/>
            <a:t> Using Linear Regression Model</a:t>
          </a:r>
        </a:p>
      </dgm:t>
    </dgm:pt>
    <dgm:pt modelId="{ED6847D7-230E-495C-9969-0C338732ECF3}" type="parTrans" cxnId="{C8E40888-B499-46D8-AF3D-E3C8E2EC8FBC}">
      <dgm:prSet/>
      <dgm:spPr/>
      <dgm:t>
        <a:bodyPr/>
        <a:lstStyle/>
        <a:p>
          <a:endParaRPr lang="en-US"/>
        </a:p>
      </dgm:t>
    </dgm:pt>
    <dgm:pt modelId="{BA00BBA6-05FF-47A8-BDCD-4BC48B29BCAA}" type="sibTrans" cxnId="{C8E40888-B499-46D8-AF3D-E3C8E2EC8FBC}">
      <dgm:prSet/>
      <dgm:spPr/>
      <dgm:t>
        <a:bodyPr/>
        <a:lstStyle/>
        <a:p>
          <a:endParaRPr lang="en-US"/>
        </a:p>
      </dgm:t>
    </dgm:pt>
    <dgm:pt modelId="{FB2D544C-086E-4048-8003-B834EDFEC19A}" type="pres">
      <dgm:prSet presAssocID="{8A5543C7-FE19-435E-B4C4-B90D7806905E}" presName="root" presStyleCnt="0">
        <dgm:presLayoutVars>
          <dgm:dir/>
          <dgm:resizeHandles val="exact"/>
        </dgm:presLayoutVars>
      </dgm:prSet>
      <dgm:spPr/>
    </dgm:pt>
    <dgm:pt modelId="{7A0E7AF3-2FF0-49B7-ADA7-6FD8506A7EF1}" type="pres">
      <dgm:prSet presAssocID="{C7CF85B4-B18A-42B8-AE9E-6FFF8147C473}" presName="compNode" presStyleCnt="0"/>
      <dgm:spPr/>
    </dgm:pt>
    <dgm:pt modelId="{9AA8269F-3510-4975-94F0-95E4118BCD80}" type="pres">
      <dgm:prSet presAssocID="{C7CF85B4-B18A-42B8-AE9E-6FFF8147C473}" presName="bgRect" presStyleLbl="bgShp" presStyleIdx="0" presStyleCnt="3"/>
      <dgm:spPr/>
    </dgm:pt>
    <dgm:pt modelId="{36DB848C-A4BB-4F33-9BA1-F4B746748075}" type="pres">
      <dgm:prSet presAssocID="{C7CF85B4-B18A-42B8-AE9E-6FFF8147C4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EF5F9DCB-DCCC-4FC1-AA12-52DEA909DED9}" type="pres">
      <dgm:prSet presAssocID="{C7CF85B4-B18A-42B8-AE9E-6FFF8147C473}" presName="spaceRect" presStyleCnt="0"/>
      <dgm:spPr/>
    </dgm:pt>
    <dgm:pt modelId="{51A7211E-6A42-4DF6-8236-6E04D6CE89DF}" type="pres">
      <dgm:prSet presAssocID="{C7CF85B4-B18A-42B8-AE9E-6FFF8147C473}" presName="parTx" presStyleLbl="revTx" presStyleIdx="0" presStyleCnt="3">
        <dgm:presLayoutVars>
          <dgm:chMax val="0"/>
          <dgm:chPref val="0"/>
        </dgm:presLayoutVars>
      </dgm:prSet>
      <dgm:spPr/>
    </dgm:pt>
    <dgm:pt modelId="{58FEA215-A7A3-4F2C-B6E1-5CB5A51E3366}" type="pres">
      <dgm:prSet presAssocID="{244F0694-601D-45DD-8871-378ED7D6F940}" presName="sibTrans" presStyleCnt="0"/>
      <dgm:spPr/>
    </dgm:pt>
    <dgm:pt modelId="{2095B4F2-F4BB-41E4-AC44-87950C53AF17}" type="pres">
      <dgm:prSet presAssocID="{F1FF3F1A-F94E-4924-B33A-07557A82554A}" presName="compNode" presStyleCnt="0"/>
      <dgm:spPr/>
    </dgm:pt>
    <dgm:pt modelId="{D60AA3D8-8E3E-4A41-9E10-31E3E4B4D05F}" type="pres">
      <dgm:prSet presAssocID="{F1FF3F1A-F94E-4924-B33A-07557A82554A}" presName="bgRect" presStyleLbl="bgShp" presStyleIdx="1" presStyleCnt="3"/>
      <dgm:spPr/>
    </dgm:pt>
    <dgm:pt modelId="{61B408A1-4AE4-4675-A6F8-18890083660D}" type="pres">
      <dgm:prSet presAssocID="{F1FF3F1A-F94E-4924-B33A-07557A8255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76387AAC-F64B-40C0-B205-752E4212BDA6}" type="pres">
      <dgm:prSet presAssocID="{F1FF3F1A-F94E-4924-B33A-07557A82554A}" presName="spaceRect" presStyleCnt="0"/>
      <dgm:spPr/>
    </dgm:pt>
    <dgm:pt modelId="{0F47F45C-D5DC-4598-8017-24144F856379}" type="pres">
      <dgm:prSet presAssocID="{F1FF3F1A-F94E-4924-B33A-07557A82554A}" presName="parTx" presStyleLbl="revTx" presStyleIdx="1" presStyleCnt="3">
        <dgm:presLayoutVars>
          <dgm:chMax val="0"/>
          <dgm:chPref val="0"/>
        </dgm:presLayoutVars>
      </dgm:prSet>
      <dgm:spPr/>
    </dgm:pt>
    <dgm:pt modelId="{05EC57AB-0F53-49F1-990A-03A23C93423C}" type="pres">
      <dgm:prSet presAssocID="{719157D0-84C3-442C-9333-DB8781AAD243}" presName="sibTrans" presStyleCnt="0"/>
      <dgm:spPr/>
    </dgm:pt>
    <dgm:pt modelId="{2A94223C-7CBB-4819-B499-7A02EAE692FE}" type="pres">
      <dgm:prSet presAssocID="{33E2ABC5-6409-44FD-9D2E-99F9693C3A99}" presName="compNode" presStyleCnt="0"/>
      <dgm:spPr/>
    </dgm:pt>
    <dgm:pt modelId="{8FC337BB-200C-45FF-97B0-7DD8327CF097}" type="pres">
      <dgm:prSet presAssocID="{33E2ABC5-6409-44FD-9D2E-99F9693C3A99}" presName="bgRect" presStyleLbl="bgShp" presStyleIdx="2" presStyleCnt="3"/>
      <dgm:spPr/>
    </dgm:pt>
    <dgm:pt modelId="{A8025AA3-3682-4FD8-BA35-71C08D8D869F}" type="pres">
      <dgm:prSet presAssocID="{33E2ABC5-6409-44FD-9D2E-99F9693C3A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4038F41C-7BB4-4838-8D00-67ADDEEB6027}" type="pres">
      <dgm:prSet presAssocID="{33E2ABC5-6409-44FD-9D2E-99F9693C3A99}" presName="spaceRect" presStyleCnt="0"/>
      <dgm:spPr/>
    </dgm:pt>
    <dgm:pt modelId="{A392F25E-F6DB-4E7A-9AD7-99531A7D406A}" type="pres">
      <dgm:prSet presAssocID="{33E2ABC5-6409-44FD-9D2E-99F9693C3A99}" presName="parTx" presStyleLbl="revTx" presStyleIdx="2" presStyleCnt="3">
        <dgm:presLayoutVars>
          <dgm:chMax val="0"/>
          <dgm:chPref val="0"/>
        </dgm:presLayoutVars>
      </dgm:prSet>
      <dgm:spPr/>
    </dgm:pt>
  </dgm:ptLst>
  <dgm:cxnLst>
    <dgm:cxn modelId="{A067311E-F8F0-4087-B68B-06FDA1F6E5AF}" srcId="{8A5543C7-FE19-435E-B4C4-B90D7806905E}" destId="{F1FF3F1A-F94E-4924-B33A-07557A82554A}" srcOrd="1" destOrd="0" parTransId="{9AA63927-BA63-4565-B3EC-483154C7863E}" sibTransId="{719157D0-84C3-442C-9333-DB8781AAD243}"/>
    <dgm:cxn modelId="{86773A2B-F117-4638-B02A-5959F699C9EC}" type="presOf" srcId="{F1FF3F1A-F94E-4924-B33A-07557A82554A}" destId="{0F47F45C-D5DC-4598-8017-24144F856379}" srcOrd="0" destOrd="0" presId="urn:microsoft.com/office/officeart/2018/2/layout/IconVerticalSolidList"/>
    <dgm:cxn modelId="{A07CBF63-D67B-4758-BB91-2853651706CC}" type="presOf" srcId="{8A5543C7-FE19-435E-B4C4-B90D7806905E}" destId="{FB2D544C-086E-4048-8003-B834EDFEC19A}" srcOrd="0" destOrd="0" presId="urn:microsoft.com/office/officeart/2018/2/layout/IconVerticalSolidList"/>
    <dgm:cxn modelId="{C9623A6D-EA90-49E8-8460-6B2986D20AA1}" srcId="{8A5543C7-FE19-435E-B4C4-B90D7806905E}" destId="{C7CF85B4-B18A-42B8-AE9E-6FFF8147C473}" srcOrd="0" destOrd="0" parTransId="{C4095F0D-3AB0-4C54-B830-DFBABC156658}" sibTransId="{244F0694-601D-45DD-8871-378ED7D6F940}"/>
    <dgm:cxn modelId="{C8E40888-B499-46D8-AF3D-E3C8E2EC8FBC}" srcId="{8A5543C7-FE19-435E-B4C4-B90D7806905E}" destId="{33E2ABC5-6409-44FD-9D2E-99F9693C3A99}" srcOrd="2" destOrd="0" parTransId="{ED6847D7-230E-495C-9969-0C338732ECF3}" sibTransId="{BA00BBA6-05FF-47A8-BDCD-4BC48B29BCAA}"/>
    <dgm:cxn modelId="{B09872B9-66E9-4EB7-A526-95075218CEB2}" type="presOf" srcId="{33E2ABC5-6409-44FD-9D2E-99F9693C3A99}" destId="{A392F25E-F6DB-4E7A-9AD7-99531A7D406A}" srcOrd="0" destOrd="0" presId="urn:microsoft.com/office/officeart/2018/2/layout/IconVerticalSolidList"/>
    <dgm:cxn modelId="{122C9AFF-D62A-4EA9-A922-5650C5F8D0D7}" type="presOf" srcId="{C7CF85B4-B18A-42B8-AE9E-6FFF8147C473}" destId="{51A7211E-6A42-4DF6-8236-6E04D6CE89DF}" srcOrd="0" destOrd="0" presId="urn:microsoft.com/office/officeart/2018/2/layout/IconVerticalSolidList"/>
    <dgm:cxn modelId="{F43C83EE-86D4-40A4-96E5-42DCCE4E5BDF}" type="presParOf" srcId="{FB2D544C-086E-4048-8003-B834EDFEC19A}" destId="{7A0E7AF3-2FF0-49B7-ADA7-6FD8506A7EF1}" srcOrd="0" destOrd="0" presId="urn:microsoft.com/office/officeart/2018/2/layout/IconVerticalSolidList"/>
    <dgm:cxn modelId="{EF4B477E-CB92-4B44-B44A-BB04C094626A}" type="presParOf" srcId="{7A0E7AF3-2FF0-49B7-ADA7-6FD8506A7EF1}" destId="{9AA8269F-3510-4975-94F0-95E4118BCD80}" srcOrd="0" destOrd="0" presId="urn:microsoft.com/office/officeart/2018/2/layout/IconVerticalSolidList"/>
    <dgm:cxn modelId="{646CE0BE-78A9-4081-BA24-20B9260F6B46}" type="presParOf" srcId="{7A0E7AF3-2FF0-49B7-ADA7-6FD8506A7EF1}" destId="{36DB848C-A4BB-4F33-9BA1-F4B746748075}" srcOrd="1" destOrd="0" presId="urn:microsoft.com/office/officeart/2018/2/layout/IconVerticalSolidList"/>
    <dgm:cxn modelId="{CA8965BB-D8A3-41B8-9FE1-164B1B1010EB}" type="presParOf" srcId="{7A0E7AF3-2FF0-49B7-ADA7-6FD8506A7EF1}" destId="{EF5F9DCB-DCCC-4FC1-AA12-52DEA909DED9}" srcOrd="2" destOrd="0" presId="urn:microsoft.com/office/officeart/2018/2/layout/IconVerticalSolidList"/>
    <dgm:cxn modelId="{EB6DD389-ED1F-41C2-8146-83594DDFDB27}" type="presParOf" srcId="{7A0E7AF3-2FF0-49B7-ADA7-6FD8506A7EF1}" destId="{51A7211E-6A42-4DF6-8236-6E04D6CE89DF}" srcOrd="3" destOrd="0" presId="urn:microsoft.com/office/officeart/2018/2/layout/IconVerticalSolidList"/>
    <dgm:cxn modelId="{73A71866-70F1-4101-9F93-198E99573421}" type="presParOf" srcId="{FB2D544C-086E-4048-8003-B834EDFEC19A}" destId="{58FEA215-A7A3-4F2C-B6E1-5CB5A51E3366}" srcOrd="1" destOrd="0" presId="urn:microsoft.com/office/officeart/2018/2/layout/IconVerticalSolidList"/>
    <dgm:cxn modelId="{8B7BCF55-A7CD-4807-A72E-938C1E726B0A}" type="presParOf" srcId="{FB2D544C-086E-4048-8003-B834EDFEC19A}" destId="{2095B4F2-F4BB-41E4-AC44-87950C53AF17}" srcOrd="2" destOrd="0" presId="urn:microsoft.com/office/officeart/2018/2/layout/IconVerticalSolidList"/>
    <dgm:cxn modelId="{ABCE33B0-A885-43C7-8C4B-0FB4F3B923E3}" type="presParOf" srcId="{2095B4F2-F4BB-41E4-AC44-87950C53AF17}" destId="{D60AA3D8-8E3E-4A41-9E10-31E3E4B4D05F}" srcOrd="0" destOrd="0" presId="urn:microsoft.com/office/officeart/2018/2/layout/IconVerticalSolidList"/>
    <dgm:cxn modelId="{906DDF9C-92D0-441E-9A20-4653E2FEAB32}" type="presParOf" srcId="{2095B4F2-F4BB-41E4-AC44-87950C53AF17}" destId="{61B408A1-4AE4-4675-A6F8-18890083660D}" srcOrd="1" destOrd="0" presId="urn:microsoft.com/office/officeart/2018/2/layout/IconVerticalSolidList"/>
    <dgm:cxn modelId="{FA8E1032-E439-4EF9-AFEC-0DE18D5209C5}" type="presParOf" srcId="{2095B4F2-F4BB-41E4-AC44-87950C53AF17}" destId="{76387AAC-F64B-40C0-B205-752E4212BDA6}" srcOrd="2" destOrd="0" presId="urn:microsoft.com/office/officeart/2018/2/layout/IconVerticalSolidList"/>
    <dgm:cxn modelId="{63E1A87B-AE0C-4538-BA4B-DAD7FB38AAC3}" type="presParOf" srcId="{2095B4F2-F4BB-41E4-AC44-87950C53AF17}" destId="{0F47F45C-D5DC-4598-8017-24144F856379}" srcOrd="3" destOrd="0" presId="urn:microsoft.com/office/officeart/2018/2/layout/IconVerticalSolidList"/>
    <dgm:cxn modelId="{97AF3109-D025-453A-A63E-06240C3C0DA1}" type="presParOf" srcId="{FB2D544C-086E-4048-8003-B834EDFEC19A}" destId="{05EC57AB-0F53-49F1-990A-03A23C93423C}" srcOrd="3" destOrd="0" presId="urn:microsoft.com/office/officeart/2018/2/layout/IconVerticalSolidList"/>
    <dgm:cxn modelId="{0D7492EA-5C5E-4ED9-BED6-CCBC0D69BEF7}" type="presParOf" srcId="{FB2D544C-086E-4048-8003-B834EDFEC19A}" destId="{2A94223C-7CBB-4819-B499-7A02EAE692FE}" srcOrd="4" destOrd="0" presId="urn:microsoft.com/office/officeart/2018/2/layout/IconVerticalSolidList"/>
    <dgm:cxn modelId="{1832F76F-E0FE-4478-A41D-C0616DFE6EAD}" type="presParOf" srcId="{2A94223C-7CBB-4819-B499-7A02EAE692FE}" destId="{8FC337BB-200C-45FF-97B0-7DD8327CF097}" srcOrd="0" destOrd="0" presId="urn:microsoft.com/office/officeart/2018/2/layout/IconVerticalSolidList"/>
    <dgm:cxn modelId="{A4153337-422C-4C34-B31C-6F0A5E480732}" type="presParOf" srcId="{2A94223C-7CBB-4819-B499-7A02EAE692FE}" destId="{A8025AA3-3682-4FD8-BA35-71C08D8D869F}" srcOrd="1" destOrd="0" presId="urn:microsoft.com/office/officeart/2018/2/layout/IconVerticalSolidList"/>
    <dgm:cxn modelId="{2BE902EF-1720-4EE6-BEFA-97B23A88D151}" type="presParOf" srcId="{2A94223C-7CBB-4819-B499-7A02EAE692FE}" destId="{4038F41C-7BB4-4838-8D00-67ADDEEB6027}" srcOrd="2" destOrd="0" presId="urn:microsoft.com/office/officeart/2018/2/layout/IconVerticalSolidList"/>
    <dgm:cxn modelId="{45FE0160-FDF8-44FE-9884-1631F86CD4C9}" type="presParOf" srcId="{2A94223C-7CBB-4819-B499-7A02EAE692FE}" destId="{A392F25E-F6DB-4E7A-9AD7-99531A7D40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497D91-7A64-4967-80A1-AFD2104623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6DC5C0-0249-4FB8-B987-05AB295E1632}">
      <dgm:prSet/>
      <dgm:spPr/>
      <dgm:t>
        <a:bodyPr/>
        <a:lstStyle/>
        <a:p>
          <a:r>
            <a:rPr lang="en-US" b="1"/>
            <a:t>PROBLEM: </a:t>
          </a:r>
          <a:r>
            <a:rPr lang="en-US"/>
            <a:t>Users on budget are often faced with confusion when choosing a restaurant to eat in Bengaluru because of its high prices</a:t>
          </a:r>
        </a:p>
      </dgm:t>
    </dgm:pt>
    <dgm:pt modelId="{55B6CCC9-ECD6-4B79-A246-12735F6C83DE}" type="parTrans" cxnId="{20C6EA41-7885-46BA-BC7A-7B391CA15D02}">
      <dgm:prSet/>
      <dgm:spPr/>
      <dgm:t>
        <a:bodyPr/>
        <a:lstStyle/>
        <a:p>
          <a:endParaRPr lang="en-US"/>
        </a:p>
      </dgm:t>
    </dgm:pt>
    <dgm:pt modelId="{D1867C0D-754E-48F6-9D24-81ACAD05D6D1}" type="sibTrans" cxnId="{20C6EA41-7885-46BA-BC7A-7B391CA15D02}">
      <dgm:prSet/>
      <dgm:spPr/>
      <dgm:t>
        <a:bodyPr/>
        <a:lstStyle/>
        <a:p>
          <a:endParaRPr lang="en-US"/>
        </a:p>
      </dgm:t>
    </dgm:pt>
    <dgm:pt modelId="{6A5DE0FF-A54A-40C6-B621-C6C847EE1D9A}">
      <dgm:prSet/>
      <dgm:spPr/>
      <dgm:t>
        <a:bodyPr/>
        <a:lstStyle/>
        <a:p>
          <a:r>
            <a:rPr lang="en-US" b="1"/>
            <a:t>SOLUTION:</a:t>
          </a:r>
          <a:r>
            <a:rPr lang="en-US"/>
            <a:t> We used this dataset to determine the Approximate Cost for 2 people in order to help the users in choosing a restaurant </a:t>
          </a:r>
        </a:p>
      </dgm:t>
    </dgm:pt>
    <dgm:pt modelId="{93473FCC-0EFD-4893-B1CB-80FE667BBF3B}" type="parTrans" cxnId="{43158A6E-3626-4E27-A9FF-C7BF078BB44D}">
      <dgm:prSet/>
      <dgm:spPr/>
      <dgm:t>
        <a:bodyPr/>
        <a:lstStyle/>
        <a:p>
          <a:endParaRPr lang="en-US"/>
        </a:p>
      </dgm:t>
    </dgm:pt>
    <dgm:pt modelId="{1A64C761-2C10-4A1F-AE45-D428873C07D5}" type="sibTrans" cxnId="{43158A6E-3626-4E27-A9FF-C7BF078BB44D}">
      <dgm:prSet/>
      <dgm:spPr/>
      <dgm:t>
        <a:bodyPr/>
        <a:lstStyle/>
        <a:p>
          <a:endParaRPr lang="en-US"/>
        </a:p>
      </dgm:t>
    </dgm:pt>
    <dgm:pt modelId="{CF51B7B3-1087-4910-ADB5-ACE58177DE6C}">
      <dgm:prSet/>
      <dgm:spPr/>
      <dgm:t>
        <a:bodyPr/>
        <a:lstStyle/>
        <a:p>
          <a:r>
            <a:rPr lang="en-US" b="1"/>
            <a:t>METHOLOGY:</a:t>
          </a:r>
          <a:r>
            <a:rPr lang="en-US"/>
            <a:t> Neural Network</a:t>
          </a:r>
        </a:p>
      </dgm:t>
    </dgm:pt>
    <dgm:pt modelId="{DBC1CFB6-4DEF-4C7C-9BE7-C782AD14C225}" type="parTrans" cxnId="{899A68BE-84B7-4140-8E31-D03CBF5ED666}">
      <dgm:prSet/>
      <dgm:spPr/>
      <dgm:t>
        <a:bodyPr/>
        <a:lstStyle/>
        <a:p>
          <a:endParaRPr lang="en-US"/>
        </a:p>
      </dgm:t>
    </dgm:pt>
    <dgm:pt modelId="{14D8E1D4-7AA7-4438-A8E4-44BCCBA8DDB5}" type="sibTrans" cxnId="{899A68BE-84B7-4140-8E31-D03CBF5ED666}">
      <dgm:prSet/>
      <dgm:spPr/>
      <dgm:t>
        <a:bodyPr/>
        <a:lstStyle/>
        <a:p>
          <a:endParaRPr lang="en-US"/>
        </a:p>
      </dgm:t>
    </dgm:pt>
    <dgm:pt modelId="{C99C427F-1D0E-4BE7-BBC6-28DA78ABCEEF}" type="pres">
      <dgm:prSet presAssocID="{86497D91-7A64-4967-80A1-AFD2104623B7}" presName="root" presStyleCnt="0">
        <dgm:presLayoutVars>
          <dgm:dir/>
          <dgm:resizeHandles val="exact"/>
        </dgm:presLayoutVars>
      </dgm:prSet>
      <dgm:spPr/>
    </dgm:pt>
    <dgm:pt modelId="{12BBEA00-E358-4A6A-95DC-944119B5483B}" type="pres">
      <dgm:prSet presAssocID="{A96DC5C0-0249-4FB8-B987-05AB295E1632}" presName="compNode" presStyleCnt="0"/>
      <dgm:spPr/>
    </dgm:pt>
    <dgm:pt modelId="{8C665904-1BED-4C70-A322-884A778D0FC7}" type="pres">
      <dgm:prSet presAssocID="{A96DC5C0-0249-4FB8-B987-05AB295E1632}" presName="bgRect" presStyleLbl="bgShp" presStyleIdx="0" presStyleCnt="3"/>
      <dgm:spPr/>
    </dgm:pt>
    <dgm:pt modelId="{C6B0E2C6-E968-468A-B268-D32AAAD99EA3}" type="pres">
      <dgm:prSet presAssocID="{A96DC5C0-0249-4FB8-B987-05AB295E16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32BB7843-E740-43EE-932F-B742237D7C6E}" type="pres">
      <dgm:prSet presAssocID="{A96DC5C0-0249-4FB8-B987-05AB295E1632}" presName="spaceRect" presStyleCnt="0"/>
      <dgm:spPr/>
    </dgm:pt>
    <dgm:pt modelId="{B4E77741-0D2B-4C1B-81F2-1BFC72E75FAE}" type="pres">
      <dgm:prSet presAssocID="{A96DC5C0-0249-4FB8-B987-05AB295E1632}" presName="parTx" presStyleLbl="revTx" presStyleIdx="0" presStyleCnt="3">
        <dgm:presLayoutVars>
          <dgm:chMax val="0"/>
          <dgm:chPref val="0"/>
        </dgm:presLayoutVars>
      </dgm:prSet>
      <dgm:spPr/>
    </dgm:pt>
    <dgm:pt modelId="{8C5C7DBC-D05D-41FD-9B9D-37D6FFBF0F0A}" type="pres">
      <dgm:prSet presAssocID="{D1867C0D-754E-48F6-9D24-81ACAD05D6D1}" presName="sibTrans" presStyleCnt="0"/>
      <dgm:spPr/>
    </dgm:pt>
    <dgm:pt modelId="{87FC4FE5-E154-455D-A7AB-30044A89DDBE}" type="pres">
      <dgm:prSet presAssocID="{6A5DE0FF-A54A-40C6-B621-C6C847EE1D9A}" presName="compNode" presStyleCnt="0"/>
      <dgm:spPr/>
    </dgm:pt>
    <dgm:pt modelId="{894A0526-0DA2-41D7-86FC-BEA14E80FA92}" type="pres">
      <dgm:prSet presAssocID="{6A5DE0FF-A54A-40C6-B621-C6C847EE1D9A}" presName="bgRect" presStyleLbl="bgShp" presStyleIdx="1" presStyleCnt="3"/>
      <dgm:spPr/>
    </dgm:pt>
    <dgm:pt modelId="{39E338A0-5BDF-4D01-8232-B842FA831D41}" type="pres">
      <dgm:prSet presAssocID="{6A5DE0FF-A54A-40C6-B621-C6C847EE1D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D517175F-2138-4768-83CC-436728F327D0}" type="pres">
      <dgm:prSet presAssocID="{6A5DE0FF-A54A-40C6-B621-C6C847EE1D9A}" presName="spaceRect" presStyleCnt="0"/>
      <dgm:spPr/>
    </dgm:pt>
    <dgm:pt modelId="{834D8496-A3AB-451C-B385-C7DA13A388AC}" type="pres">
      <dgm:prSet presAssocID="{6A5DE0FF-A54A-40C6-B621-C6C847EE1D9A}" presName="parTx" presStyleLbl="revTx" presStyleIdx="1" presStyleCnt="3">
        <dgm:presLayoutVars>
          <dgm:chMax val="0"/>
          <dgm:chPref val="0"/>
        </dgm:presLayoutVars>
      </dgm:prSet>
      <dgm:spPr/>
    </dgm:pt>
    <dgm:pt modelId="{EDD8ED76-0C9B-4514-884A-1BB5CF9E3A3A}" type="pres">
      <dgm:prSet presAssocID="{1A64C761-2C10-4A1F-AE45-D428873C07D5}" presName="sibTrans" presStyleCnt="0"/>
      <dgm:spPr/>
    </dgm:pt>
    <dgm:pt modelId="{F3C98C46-8CAD-45A0-A3A2-78A684D436F5}" type="pres">
      <dgm:prSet presAssocID="{CF51B7B3-1087-4910-ADB5-ACE58177DE6C}" presName="compNode" presStyleCnt="0"/>
      <dgm:spPr/>
    </dgm:pt>
    <dgm:pt modelId="{478F1466-EDEA-445D-BD87-FA02EA02817B}" type="pres">
      <dgm:prSet presAssocID="{CF51B7B3-1087-4910-ADB5-ACE58177DE6C}" presName="bgRect" presStyleLbl="bgShp" presStyleIdx="2" presStyleCnt="3"/>
      <dgm:spPr/>
    </dgm:pt>
    <dgm:pt modelId="{FB1C44FE-880B-41DA-A7CB-D1EF38F54E57}" type="pres">
      <dgm:prSet presAssocID="{CF51B7B3-1087-4910-ADB5-ACE58177DE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C07B170-0ABC-41B3-B24D-A38154664A4F}" type="pres">
      <dgm:prSet presAssocID="{CF51B7B3-1087-4910-ADB5-ACE58177DE6C}" presName="spaceRect" presStyleCnt="0"/>
      <dgm:spPr/>
    </dgm:pt>
    <dgm:pt modelId="{5BC66925-6EB8-4A67-B1B1-97A2DEF59C29}" type="pres">
      <dgm:prSet presAssocID="{CF51B7B3-1087-4910-ADB5-ACE58177DE6C}" presName="parTx" presStyleLbl="revTx" presStyleIdx="2" presStyleCnt="3">
        <dgm:presLayoutVars>
          <dgm:chMax val="0"/>
          <dgm:chPref val="0"/>
        </dgm:presLayoutVars>
      </dgm:prSet>
      <dgm:spPr/>
    </dgm:pt>
  </dgm:ptLst>
  <dgm:cxnLst>
    <dgm:cxn modelId="{C5CCDE14-8DBD-42BF-B0CB-D43A85E67671}" type="presOf" srcId="{86497D91-7A64-4967-80A1-AFD2104623B7}" destId="{C99C427F-1D0E-4BE7-BBC6-28DA78ABCEEF}" srcOrd="0" destOrd="0" presId="urn:microsoft.com/office/officeart/2018/2/layout/IconVerticalSolidList"/>
    <dgm:cxn modelId="{20C6EA41-7885-46BA-BC7A-7B391CA15D02}" srcId="{86497D91-7A64-4967-80A1-AFD2104623B7}" destId="{A96DC5C0-0249-4FB8-B987-05AB295E1632}" srcOrd="0" destOrd="0" parTransId="{55B6CCC9-ECD6-4B79-A246-12735F6C83DE}" sibTransId="{D1867C0D-754E-48F6-9D24-81ACAD05D6D1}"/>
    <dgm:cxn modelId="{8950764E-3082-4019-A6EC-3AACFB141E97}" type="presOf" srcId="{6A5DE0FF-A54A-40C6-B621-C6C847EE1D9A}" destId="{834D8496-A3AB-451C-B385-C7DA13A388AC}" srcOrd="0" destOrd="0" presId="urn:microsoft.com/office/officeart/2018/2/layout/IconVerticalSolidList"/>
    <dgm:cxn modelId="{43158A6E-3626-4E27-A9FF-C7BF078BB44D}" srcId="{86497D91-7A64-4967-80A1-AFD2104623B7}" destId="{6A5DE0FF-A54A-40C6-B621-C6C847EE1D9A}" srcOrd="1" destOrd="0" parTransId="{93473FCC-0EFD-4893-B1CB-80FE667BBF3B}" sibTransId="{1A64C761-2C10-4A1F-AE45-D428873C07D5}"/>
    <dgm:cxn modelId="{0565F858-7C53-4F31-9F4D-42828565531E}" type="presOf" srcId="{A96DC5C0-0249-4FB8-B987-05AB295E1632}" destId="{B4E77741-0D2B-4C1B-81F2-1BFC72E75FAE}" srcOrd="0" destOrd="0" presId="urn:microsoft.com/office/officeart/2018/2/layout/IconVerticalSolidList"/>
    <dgm:cxn modelId="{899A68BE-84B7-4140-8E31-D03CBF5ED666}" srcId="{86497D91-7A64-4967-80A1-AFD2104623B7}" destId="{CF51B7B3-1087-4910-ADB5-ACE58177DE6C}" srcOrd="2" destOrd="0" parTransId="{DBC1CFB6-4DEF-4C7C-9BE7-C782AD14C225}" sibTransId="{14D8E1D4-7AA7-4438-A8E4-44BCCBA8DDB5}"/>
    <dgm:cxn modelId="{818D98FD-1981-470F-B4D7-421F2B1AAF2D}" type="presOf" srcId="{CF51B7B3-1087-4910-ADB5-ACE58177DE6C}" destId="{5BC66925-6EB8-4A67-B1B1-97A2DEF59C29}" srcOrd="0" destOrd="0" presId="urn:microsoft.com/office/officeart/2018/2/layout/IconVerticalSolidList"/>
    <dgm:cxn modelId="{68EB6007-CB1E-48D4-B13E-C651BBA48F5C}" type="presParOf" srcId="{C99C427F-1D0E-4BE7-BBC6-28DA78ABCEEF}" destId="{12BBEA00-E358-4A6A-95DC-944119B5483B}" srcOrd="0" destOrd="0" presId="urn:microsoft.com/office/officeart/2018/2/layout/IconVerticalSolidList"/>
    <dgm:cxn modelId="{2F4D7805-9974-4E97-BD7F-DBE3D0600472}" type="presParOf" srcId="{12BBEA00-E358-4A6A-95DC-944119B5483B}" destId="{8C665904-1BED-4C70-A322-884A778D0FC7}" srcOrd="0" destOrd="0" presId="urn:microsoft.com/office/officeart/2018/2/layout/IconVerticalSolidList"/>
    <dgm:cxn modelId="{EF0C0CC1-327C-4E9E-AD2A-B7BA49E4DDC0}" type="presParOf" srcId="{12BBEA00-E358-4A6A-95DC-944119B5483B}" destId="{C6B0E2C6-E968-468A-B268-D32AAAD99EA3}" srcOrd="1" destOrd="0" presId="urn:microsoft.com/office/officeart/2018/2/layout/IconVerticalSolidList"/>
    <dgm:cxn modelId="{8ABF0417-BEEE-44DE-8573-F391943DF845}" type="presParOf" srcId="{12BBEA00-E358-4A6A-95DC-944119B5483B}" destId="{32BB7843-E740-43EE-932F-B742237D7C6E}" srcOrd="2" destOrd="0" presId="urn:microsoft.com/office/officeart/2018/2/layout/IconVerticalSolidList"/>
    <dgm:cxn modelId="{08EAF55A-6413-4CCB-A407-3314A2CC6599}" type="presParOf" srcId="{12BBEA00-E358-4A6A-95DC-944119B5483B}" destId="{B4E77741-0D2B-4C1B-81F2-1BFC72E75FAE}" srcOrd="3" destOrd="0" presId="urn:microsoft.com/office/officeart/2018/2/layout/IconVerticalSolidList"/>
    <dgm:cxn modelId="{9299CA70-D26E-4524-85CA-6689675A9416}" type="presParOf" srcId="{C99C427F-1D0E-4BE7-BBC6-28DA78ABCEEF}" destId="{8C5C7DBC-D05D-41FD-9B9D-37D6FFBF0F0A}" srcOrd="1" destOrd="0" presId="urn:microsoft.com/office/officeart/2018/2/layout/IconVerticalSolidList"/>
    <dgm:cxn modelId="{DC3388C7-9A0F-41EE-9CC0-20D888CD5097}" type="presParOf" srcId="{C99C427F-1D0E-4BE7-BBC6-28DA78ABCEEF}" destId="{87FC4FE5-E154-455D-A7AB-30044A89DDBE}" srcOrd="2" destOrd="0" presId="urn:microsoft.com/office/officeart/2018/2/layout/IconVerticalSolidList"/>
    <dgm:cxn modelId="{CB7B624A-7446-4329-917C-DEE1EE75BEF0}" type="presParOf" srcId="{87FC4FE5-E154-455D-A7AB-30044A89DDBE}" destId="{894A0526-0DA2-41D7-86FC-BEA14E80FA92}" srcOrd="0" destOrd="0" presId="urn:microsoft.com/office/officeart/2018/2/layout/IconVerticalSolidList"/>
    <dgm:cxn modelId="{978DF81B-EE5D-4A7D-86AE-AE6F358B34F3}" type="presParOf" srcId="{87FC4FE5-E154-455D-A7AB-30044A89DDBE}" destId="{39E338A0-5BDF-4D01-8232-B842FA831D41}" srcOrd="1" destOrd="0" presId="urn:microsoft.com/office/officeart/2018/2/layout/IconVerticalSolidList"/>
    <dgm:cxn modelId="{0AAAF16A-C872-4C48-9A5F-0007BDBAC64B}" type="presParOf" srcId="{87FC4FE5-E154-455D-A7AB-30044A89DDBE}" destId="{D517175F-2138-4768-83CC-436728F327D0}" srcOrd="2" destOrd="0" presId="urn:microsoft.com/office/officeart/2018/2/layout/IconVerticalSolidList"/>
    <dgm:cxn modelId="{9C2AC207-1BB4-4049-8D6E-26253ABA1A52}" type="presParOf" srcId="{87FC4FE5-E154-455D-A7AB-30044A89DDBE}" destId="{834D8496-A3AB-451C-B385-C7DA13A388AC}" srcOrd="3" destOrd="0" presId="urn:microsoft.com/office/officeart/2018/2/layout/IconVerticalSolidList"/>
    <dgm:cxn modelId="{485B2196-1C24-40A1-9895-BE38EEC22329}" type="presParOf" srcId="{C99C427F-1D0E-4BE7-BBC6-28DA78ABCEEF}" destId="{EDD8ED76-0C9B-4514-884A-1BB5CF9E3A3A}" srcOrd="3" destOrd="0" presId="urn:microsoft.com/office/officeart/2018/2/layout/IconVerticalSolidList"/>
    <dgm:cxn modelId="{4982A4E3-E272-4322-9880-CF8968F0D382}" type="presParOf" srcId="{C99C427F-1D0E-4BE7-BBC6-28DA78ABCEEF}" destId="{F3C98C46-8CAD-45A0-A3A2-78A684D436F5}" srcOrd="4" destOrd="0" presId="urn:microsoft.com/office/officeart/2018/2/layout/IconVerticalSolidList"/>
    <dgm:cxn modelId="{86D3D383-B82D-4098-A84D-8A135D2ED175}" type="presParOf" srcId="{F3C98C46-8CAD-45A0-A3A2-78A684D436F5}" destId="{478F1466-EDEA-445D-BD87-FA02EA02817B}" srcOrd="0" destOrd="0" presId="urn:microsoft.com/office/officeart/2018/2/layout/IconVerticalSolidList"/>
    <dgm:cxn modelId="{2D1E8C62-1380-4822-8251-FEB1ED127AB8}" type="presParOf" srcId="{F3C98C46-8CAD-45A0-A3A2-78A684D436F5}" destId="{FB1C44FE-880B-41DA-A7CB-D1EF38F54E57}" srcOrd="1" destOrd="0" presId="urn:microsoft.com/office/officeart/2018/2/layout/IconVerticalSolidList"/>
    <dgm:cxn modelId="{1867BBF0-415F-47BE-A8C3-9C28455683F7}" type="presParOf" srcId="{F3C98C46-8CAD-45A0-A3A2-78A684D436F5}" destId="{EC07B170-0ABC-41B3-B24D-A38154664A4F}" srcOrd="2" destOrd="0" presId="urn:microsoft.com/office/officeart/2018/2/layout/IconVerticalSolidList"/>
    <dgm:cxn modelId="{C095273A-EDBD-4819-8019-00D7611B469A}" type="presParOf" srcId="{F3C98C46-8CAD-45A0-A3A2-78A684D436F5}" destId="{5BC66925-6EB8-4A67-B1B1-97A2DEF59C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1FF8B-D180-408B-AFF4-A39CADAD539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9088597-5E58-425C-AC53-7E548C1A0F95}">
      <dgm:prSet/>
      <dgm:spPr/>
      <dgm:t>
        <a:bodyPr/>
        <a:lstStyle/>
        <a:p>
          <a:r>
            <a:rPr lang="en-US"/>
            <a:t>We are predicting the approximate cost for 2 people at a restaurant</a:t>
          </a:r>
        </a:p>
      </dgm:t>
    </dgm:pt>
    <dgm:pt modelId="{2F1AE1D0-9357-44E7-9D85-5D2CB61B9454}" type="parTrans" cxnId="{AA1CFD8B-147B-4763-8E3E-9EF66D9A6289}">
      <dgm:prSet/>
      <dgm:spPr/>
      <dgm:t>
        <a:bodyPr/>
        <a:lstStyle/>
        <a:p>
          <a:endParaRPr lang="en-US"/>
        </a:p>
      </dgm:t>
    </dgm:pt>
    <dgm:pt modelId="{BBE75DD1-2A7B-4EE7-802A-D5E2DC17A63C}" type="sibTrans" cxnId="{AA1CFD8B-147B-4763-8E3E-9EF66D9A6289}">
      <dgm:prSet/>
      <dgm:spPr/>
      <dgm:t>
        <a:bodyPr/>
        <a:lstStyle/>
        <a:p>
          <a:endParaRPr lang="en-US"/>
        </a:p>
      </dgm:t>
    </dgm:pt>
    <dgm:pt modelId="{A191C009-75BF-4BD7-8D35-676BE7615852}">
      <dgm:prSet/>
      <dgm:spPr/>
      <dgm:t>
        <a:bodyPr/>
        <a:lstStyle/>
        <a:p>
          <a:r>
            <a:rPr lang="en-US"/>
            <a:t>Feed Forward Neural Network as the relation between the target and the rest is not fully characterized</a:t>
          </a:r>
        </a:p>
      </dgm:t>
    </dgm:pt>
    <dgm:pt modelId="{367468C6-6976-4AC7-A5E5-E7548DE6AD00}" type="parTrans" cxnId="{A3DEB78B-F9A8-4A0C-9BB3-FF8198AA4785}">
      <dgm:prSet/>
      <dgm:spPr/>
      <dgm:t>
        <a:bodyPr/>
        <a:lstStyle/>
        <a:p>
          <a:endParaRPr lang="en-US"/>
        </a:p>
      </dgm:t>
    </dgm:pt>
    <dgm:pt modelId="{CE7EDBAE-6EF0-4AFB-A6C0-7D8D2C6E40BA}" type="sibTrans" cxnId="{A3DEB78B-F9A8-4A0C-9BB3-FF8198AA4785}">
      <dgm:prSet/>
      <dgm:spPr/>
      <dgm:t>
        <a:bodyPr/>
        <a:lstStyle/>
        <a:p>
          <a:endParaRPr lang="en-US"/>
        </a:p>
      </dgm:t>
    </dgm:pt>
    <dgm:pt modelId="{005678BE-D30D-491C-A4AB-68BFFAC04105}">
      <dgm:prSet/>
      <dgm:spPr/>
      <dgm:t>
        <a:bodyPr/>
        <a:lstStyle/>
        <a:p>
          <a:r>
            <a:rPr lang="en-US"/>
            <a:t>3 layers in total </a:t>
          </a:r>
        </a:p>
      </dgm:t>
    </dgm:pt>
    <dgm:pt modelId="{1954FE50-ADA7-4B25-A91A-2ABE6A66FB0A}" type="parTrans" cxnId="{B4D2DAC9-9E14-4858-83C5-95AF4EBE9852}">
      <dgm:prSet/>
      <dgm:spPr/>
      <dgm:t>
        <a:bodyPr/>
        <a:lstStyle/>
        <a:p>
          <a:endParaRPr lang="en-US"/>
        </a:p>
      </dgm:t>
    </dgm:pt>
    <dgm:pt modelId="{37D61330-BEE1-455C-BB34-62B29116FF01}" type="sibTrans" cxnId="{B4D2DAC9-9E14-4858-83C5-95AF4EBE9852}">
      <dgm:prSet/>
      <dgm:spPr/>
      <dgm:t>
        <a:bodyPr/>
        <a:lstStyle/>
        <a:p>
          <a:endParaRPr lang="en-US"/>
        </a:p>
      </dgm:t>
    </dgm:pt>
    <dgm:pt modelId="{686C8150-D629-4625-89CC-83D0BA95F48B}">
      <dgm:prSet/>
      <dgm:spPr/>
      <dgm:t>
        <a:bodyPr/>
        <a:lstStyle/>
        <a:p>
          <a:r>
            <a:rPr lang="en-US"/>
            <a:t>Input: 7; Hidden: 9 ; Output: Regressor predictor</a:t>
          </a:r>
        </a:p>
      </dgm:t>
    </dgm:pt>
    <dgm:pt modelId="{58EA03D0-E0E7-41AC-93AC-DBD84BA9367B}" type="parTrans" cxnId="{0CDEC8A7-D760-46BB-9982-A19E97B745FA}">
      <dgm:prSet/>
      <dgm:spPr/>
      <dgm:t>
        <a:bodyPr/>
        <a:lstStyle/>
        <a:p>
          <a:endParaRPr lang="en-US"/>
        </a:p>
      </dgm:t>
    </dgm:pt>
    <dgm:pt modelId="{879D4E00-8B01-48CD-AD1F-17E0403D87DB}" type="sibTrans" cxnId="{0CDEC8A7-D760-46BB-9982-A19E97B745FA}">
      <dgm:prSet/>
      <dgm:spPr/>
      <dgm:t>
        <a:bodyPr/>
        <a:lstStyle/>
        <a:p>
          <a:endParaRPr lang="en-US"/>
        </a:p>
      </dgm:t>
    </dgm:pt>
    <dgm:pt modelId="{A313D74C-3CF1-440E-A9F5-71EFD72B3E96}">
      <dgm:prSet/>
      <dgm:spPr/>
      <dgm:t>
        <a:bodyPr/>
        <a:lstStyle/>
        <a:p>
          <a:r>
            <a:rPr lang="en-US"/>
            <a:t>Stochastic Gradient Descent</a:t>
          </a:r>
        </a:p>
      </dgm:t>
    </dgm:pt>
    <dgm:pt modelId="{F88C2C24-A9C6-4E81-9DA0-16E13C5EFC05}" type="parTrans" cxnId="{E0DA05E3-0D10-40D9-A3F5-253C52F5563A}">
      <dgm:prSet/>
      <dgm:spPr/>
      <dgm:t>
        <a:bodyPr/>
        <a:lstStyle/>
        <a:p>
          <a:endParaRPr lang="en-US"/>
        </a:p>
      </dgm:t>
    </dgm:pt>
    <dgm:pt modelId="{74C3F54A-A501-4768-9939-E5CB9F0372ED}" type="sibTrans" cxnId="{E0DA05E3-0D10-40D9-A3F5-253C52F5563A}">
      <dgm:prSet/>
      <dgm:spPr/>
      <dgm:t>
        <a:bodyPr/>
        <a:lstStyle/>
        <a:p>
          <a:endParaRPr lang="en-US"/>
        </a:p>
      </dgm:t>
    </dgm:pt>
    <dgm:pt modelId="{096CE146-E46F-4E85-94AE-19EF4396CABC}" type="pres">
      <dgm:prSet presAssocID="{BFB1FF8B-D180-408B-AFF4-A39CADAD5395}" presName="linear" presStyleCnt="0">
        <dgm:presLayoutVars>
          <dgm:animLvl val="lvl"/>
          <dgm:resizeHandles val="exact"/>
        </dgm:presLayoutVars>
      </dgm:prSet>
      <dgm:spPr/>
    </dgm:pt>
    <dgm:pt modelId="{2F267C0D-2F3F-4C82-A5D0-4AE9E0D64600}" type="pres">
      <dgm:prSet presAssocID="{29088597-5E58-425C-AC53-7E548C1A0F95}" presName="parentText" presStyleLbl="node1" presStyleIdx="0" presStyleCnt="5">
        <dgm:presLayoutVars>
          <dgm:chMax val="0"/>
          <dgm:bulletEnabled val="1"/>
        </dgm:presLayoutVars>
      </dgm:prSet>
      <dgm:spPr/>
    </dgm:pt>
    <dgm:pt modelId="{48FA0215-DA0E-4418-B367-AFEA7B4B1717}" type="pres">
      <dgm:prSet presAssocID="{BBE75DD1-2A7B-4EE7-802A-D5E2DC17A63C}" presName="spacer" presStyleCnt="0"/>
      <dgm:spPr/>
    </dgm:pt>
    <dgm:pt modelId="{82844433-9CD3-44F9-8D6B-1AE78C0F5770}" type="pres">
      <dgm:prSet presAssocID="{A191C009-75BF-4BD7-8D35-676BE7615852}" presName="parentText" presStyleLbl="node1" presStyleIdx="1" presStyleCnt="5">
        <dgm:presLayoutVars>
          <dgm:chMax val="0"/>
          <dgm:bulletEnabled val="1"/>
        </dgm:presLayoutVars>
      </dgm:prSet>
      <dgm:spPr/>
    </dgm:pt>
    <dgm:pt modelId="{BFE3BD8C-387E-4CCF-B6CC-EE630FFD936A}" type="pres">
      <dgm:prSet presAssocID="{CE7EDBAE-6EF0-4AFB-A6C0-7D8D2C6E40BA}" presName="spacer" presStyleCnt="0"/>
      <dgm:spPr/>
    </dgm:pt>
    <dgm:pt modelId="{42EB0FE8-4E79-404F-9CC7-81E94DB397F2}" type="pres">
      <dgm:prSet presAssocID="{005678BE-D30D-491C-A4AB-68BFFAC04105}" presName="parentText" presStyleLbl="node1" presStyleIdx="2" presStyleCnt="5">
        <dgm:presLayoutVars>
          <dgm:chMax val="0"/>
          <dgm:bulletEnabled val="1"/>
        </dgm:presLayoutVars>
      </dgm:prSet>
      <dgm:spPr/>
    </dgm:pt>
    <dgm:pt modelId="{1BD874E3-CFCF-453A-8BE8-660DADF393AC}" type="pres">
      <dgm:prSet presAssocID="{37D61330-BEE1-455C-BB34-62B29116FF01}" presName="spacer" presStyleCnt="0"/>
      <dgm:spPr/>
    </dgm:pt>
    <dgm:pt modelId="{BCBF3D6B-B95E-46D0-B5B1-3242476C3880}" type="pres">
      <dgm:prSet presAssocID="{686C8150-D629-4625-89CC-83D0BA95F48B}" presName="parentText" presStyleLbl="node1" presStyleIdx="3" presStyleCnt="5">
        <dgm:presLayoutVars>
          <dgm:chMax val="0"/>
          <dgm:bulletEnabled val="1"/>
        </dgm:presLayoutVars>
      </dgm:prSet>
      <dgm:spPr/>
    </dgm:pt>
    <dgm:pt modelId="{DF6EBA2D-5397-4FFC-9F9D-EA6214BE960E}" type="pres">
      <dgm:prSet presAssocID="{879D4E00-8B01-48CD-AD1F-17E0403D87DB}" presName="spacer" presStyleCnt="0"/>
      <dgm:spPr/>
    </dgm:pt>
    <dgm:pt modelId="{DBF1C50C-B684-450C-835B-0DA9129B58F8}" type="pres">
      <dgm:prSet presAssocID="{A313D74C-3CF1-440E-A9F5-71EFD72B3E96}" presName="parentText" presStyleLbl="node1" presStyleIdx="4" presStyleCnt="5">
        <dgm:presLayoutVars>
          <dgm:chMax val="0"/>
          <dgm:bulletEnabled val="1"/>
        </dgm:presLayoutVars>
      </dgm:prSet>
      <dgm:spPr/>
    </dgm:pt>
  </dgm:ptLst>
  <dgm:cxnLst>
    <dgm:cxn modelId="{7F578507-B8BF-4BD5-AAAF-643D9E1E92A8}" type="presOf" srcId="{BFB1FF8B-D180-408B-AFF4-A39CADAD5395}" destId="{096CE146-E46F-4E85-94AE-19EF4396CABC}" srcOrd="0" destOrd="0" presId="urn:microsoft.com/office/officeart/2005/8/layout/vList2"/>
    <dgm:cxn modelId="{F3E4414E-8274-4E33-B981-FC53396FF99C}" type="presOf" srcId="{A191C009-75BF-4BD7-8D35-676BE7615852}" destId="{82844433-9CD3-44F9-8D6B-1AE78C0F5770}" srcOrd="0" destOrd="0" presId="urn:microsoft.com/office/officeart/2005/8/layout/vList2"/>
    <dgm:cxn modelId="{1A938086-8C69-4E24-BFFB-9A72019B12DE}" type="presOf" srcId="{686C8150-D629-4625-89CC-83D0BA95F48B}" destId="{BCBF3D6B-B95E-46D0-B5B1-3242476C3880}" srcOrd="0" destOrd="0" presId="urn:microsoft.com/office/officeart/2005/8/layout/vList2"/>
    <dgm:cxn modelId="{AC38D187-D691-4BA9-B005-6FC04CF31A8A}" type="presOf" srcId="{A313D74C-3CF1-440E-A9F5-71EFD72B3E96}" destId="{DBF1C50C-B684-450C-835B-0DA9129B58F8}" srcOrd="0" destOrd="0" presId="urn:microsoft.com/office/officeart/2005/8/layout/vList2"/>
    <dgm:cxn modelId="{A3DEB78B-F9A8-4A0C-9BB3-FF8198AA4785}" srcId="{BFB1FF8B-D180-408B-AFF4-A39CADAD5395}" destId="{A191C009-75BF-4BD7-8D35-676BE7615852}" srcOrd="1" destOrd="0" parTransId="{367468C6-6976-4AC7-A5E5-E7548DE6AD00}" sibTransId="{CE7EDBAE-6EF0-4AFB-A6C0-7D8D2C6E40BA}"/>
    <dgm:cxn modelId="{AA1CFD8B-147B-4763-8E3E-9EF66D9A6289}" srcId="{BFB1FF8B-D180-408B-AFF4-A39CADAD5395}" destId="{29088597-5E58-425C-AC53-7E548C1A0F95}" srcOrd="0" destOrd="0" parTransId="{2F1AE1D0-9357-44E7-9D85-5D2CB61B9454}" sibTransId="{BBE75DD1-2A7B-4EE7-802A-D5E2DC17A63C}"/>
    <dgm:cxn modelId="{757A7AA0-7E4F-4A90-915A-C8EC636678FD}" type="presOf" srcId="{005678BE-D30D-491C-A4AB-68BFFAC04105}" destId="{42EB0FE8-4E79-404F-9CC7-81E94DB397F2}" srcOrd="0" destOrd="0" presId="urn:microsoft.com/office/officeart/2005/8/layout/vList2"/>
    <dgm:cxn modelId="{0CDEC8A7-D760-46BB-9982-A19E97B745FA}" srcId="{BFB1FF8B-D180-408B-AFF4-A39CADAD5395}" destId="{686C8150-D629-4625-89CC-83D0BA95F48B}" srcOrd="3" destOrd="0" parTransId="{58EA03D0-E0E7-41AC-93AC-DBD84BA9367B}" sibTransId="{879D4E00-8B01-48CD-AD1F-17E0403D87DB}"/>
    <dgm:cxn modelId="{EEF48EAB-A3B0-45CE-8CDB-6D8340879503}" type="presOf" srcId="{29088597-5E58-425C-AC53-7E548C1A0F95}" destId="{2F267C0D-2F3F-4C82-A5D0-4AE9E0D64600}" srcOrd="0" destOrd="0" presId="urn:microsoft.com/office/officeart/2005/8/layout/vList2"/>
    <dgm:cxn modelId="{B4D2DAC9-9E14-4858-83C5-95AF4EBE9852}" srcId="{BFB1FF8B-D180-408B-AFF4-A39CADAD5395}" destId="{005678BE-D30D-491C-A4AB-68BFFAC04105}" srcOrd="2" destOrd="0" parTransId="{1954FE50-ADA7-4B25-A91A-2ABE6A66FB0A}" sibTransId="{37D61330-BEE1-455C-BB34-62B29116FF01}"/>
    <dgm:cxn modelId="{E0DA05E3-0D10-40D9-A3F5-253C52F5563A}" srcId="{BFB1FF8B-D180-408B-AFF4-A39CADAD5395}" destId="{A313D74C-3CF1-440E-A9F5-71EFD72B3E96}" srcOrd="4" destOrd="0" parTransId="{F88C2C24-A9C6-4E81-9DA0-16E13C5EFC05}" sibTransId="{74C3F54A-A501-4768-9939-E5CB9F0372ED}"/>
    <dgm:cxn modelId="{9CC9CF99-0A4F-46F1-9ADA-C44CEF36A221}" type="presParOf" srcId="{096CE146-E46F-4E85-94AE-19EF4396CABC}" destId="{2F267C0D-2F3F-4C82-A5D0-4AE9E0D64600}" srcOrd="0" destOrd="0" presId="urn:microsoft.com/office/officeart/2005/8/layout/vList2"/>
    <dgm:cxn modelId="{EB8AC481-6C1A-4DBF-8085-F233051691DC}" type="presParOf" srcId="{096CE146-E46F-4E85-94AE-19EF4396CABC}" destId="{48FA0215-DA0E-4418-B367-AFEA7B4B1717}" srcOrd="1" destOrd="0" presId="urn:microsoft.com/office/officeart/2005/8/layout/vList2"/>
    <dgm:cxn modelId="{D3EF7D34-F145-4581-AD33-EF5AA84F7CCF}" type="presParOf" srcId="{096CE146-E46F-4E85-94AE-19EF4396CABC}" destId="{82844433-9CD3-44F9-8D6B-1AE78C0F5770}" srcOrd="2" destOrd="0" presId="urn:microsoft.com/office/officeart/2005/8/layout/vList2"/>
    <dgm:cxn modelId="{0F23E0A8-5ACB-4B20-8866-5BA280A74471}" type="presParOf" srcId="{096CE146-E46F-4E85-94AE-19EF4396CABC}" destId="{BFE3BD8C-387E-4CCF-B6CC-EE630FFD936A}" srcOrd="3" destOrd="0" presId="urn:microsoft.com/office/officeart/2005/8/layout/vList2"/>
    <dgm:cxn modelId="{B8687AB0-C215-4180-AA5E-0084CB2D2EEA}" type="presParOf" srcId="{096CE146-E46F-4E85-94AE-19EF4396CABC}" destId="{42EB0FE8-4E79-404F-9CC7-81E94DB397F2}" srcOrd="4" destOrd="0" presId="urn:microsoft.com/office/officeart/2005/8/layout/vList2"/>
    <dgm:cxn modelId="{4C860A9C-691D-42A4-A42F-A47B022B38BF}" type="presParOf" srcId="{096CE146-E46F-4E85-94AE-19EF4396CABC}" destId="{1BD874E3-CFCF-453A-8BE8-660DADF393AC}" srcOrd="5" destOrd="0" presId="urn:microsoft.com/office/officeart/2005/8/layout/vList2"/>
    <dgm:cxn modelId="{9468F27D-5CF3-458E-AF95-5957160BED8E}" type="presParOf" srcId="{096CE146-E46F-4E85-94AE-19EF4396CABC}" destId="{BCBF3D6B-B95E-46D0-B5B1-3242476C3880}" srcOrd="6" destOrd="0" presId="urn:microsoft.com/office/officeart/2005/8/layout/vList2"/>
    <dgm:cxn modelId="{84C8C3DC-678C-40D3-8680-A950CEA8826A}" type="presParOf" srcId="{096CE146-E46F-4E85-94AE-19EF4396CABC}" destId="{DF6EBA2D-5397-4FFC-9F9D-EA6214BE960E}" srcOrd="7" destOrd="0" presId="urn:microsoft.com/office/officeart/2005/8/layout/vList2"/>
    <dgm:cxn modelId="{3A5D6CA0-2558-4415-A561-767BC7ED8E58}" type="presParOf" srcId="{096CE146-E46F-4E85-94AE-19EF4396CABC}" destId="{DBF1C50C-B684-450C-835B-0DA9129B58F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497D91-7A64-4967-80A1-AFD2104623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6DC5C0-0249-4FB8-B987-05AB295E1632}">
      <dgm:prSet/>
      <dgm:spPr/>
      <dgm:t>
        <a:bodyPr/>
        <a:lstStyle/>
        <a:p>
          <a:pPr>
            <a:lnSpc>
              <a:spcPct val="100000"/>
            </a:lnSpc>
          </a:pPr>
          <a:r>
            <a:rPr lang="en-US" b="1"/>
            <a:t>PROBLEM: </a:t>
          </a:r>
          <a:r>
            <a:rPr lang="en-US"/>
            <a:t>Users </a:t>
          </a:r>
          <a:r>
            <a:rPr lang="en-US">
              <a:latin typeface="Calibri Light" panose="020F0302020204030204"/>
            </a:rPr>
            <a:t>new to a location looking for a place to eat are looking for suggestions for the same</a:t>
          </a:r>
          <a:endParaRPr lang="en-US"/>
        </a:p>
      </dgm:t>
    </dgm:pt>
    <dgm:pt modelId="{55B6CCC9-ECD6-4B79-A246-12735F6C83DE}" type="parTrans" cxnId="{20C6EA41-7885-46BA-BC7A-7B391CA15D02}">
      <dgm:prSet/>
      <dgm:spPr/>
      <dgm:t>
        <a:bodyPr/>
        <a:lstStyle/>
        <a:p>
          <a:endParaRPr lang="en-US"/>
        </a:p>
      </dgm:t>
    </dgm:pt>
    <dgm:pt modelId="{D1867C0D-754E-48F6-9D24-81ACAD05D6D1}" type="sibTrans" cxnId="{20C6EA41-7885-46BA-BC7A-7B391CA15D02}">
      <dgm:prSet/>
      <dgm:spPr/>
      <dgm:t>
        <a:bodyPr/>
        <a:lstStyle/>
        <a:p>
          <a:endParaRPr lang="en-US"/>
        </a:p>
      </dgm:t>
    </dgm:pt>
    <dgm:pt modelId="{6A5DE0FF-A54A-40C6-B621-C6C847EE1D9A}">
      <dgm:prSet/>
      <dgm:spPr/>
      <dgm:t>
        <a:bodyPr/>
        <a:lstStyle/>
        <a:p>
          <a:pPr rtl="0">
            <a:lnSpc>
              <a:spcPct val="100000"/>
            </a:lnSpc>
          </a:pPr>
          <a:r>
            <a:rPr lang="en-US" b="1"/>
            <a:t>SOLUTION:</a:t>
          </a:r>
          <a:r>
            <a:rPr lang="en-US"/>
            <a:t> We used this dataset </a:t>
          </a:r>
          <a:r>
            <a:rPr lang="en-US" b="0">
              <a:latin typeface="Calibri Light" panose="020F0302020204030204"/>
            </a:rPr>
            <a:t>to provide a platform that serves as a recommendation engine to the users in a dilemma </a:t>
          </a:r>
        </a:p>
      </dgm:t>
    </dgm:pt>
    <dgm:pt modelId="{93473FCC-0EFD-4893-B1CB-80FE667BBF3B}" type="parTrans" cxnId="{43158A6E-3626-4E27-A9FF-C7BF078BB44D}">
      <dgm:prSet/>
      <dgm:spPr/>
      <dgm:t>
        <a:bodyPr/>
        <a:lstStyle/>
        <a:p>
          <a:endParaRPr lang="en-US"/>
        </a:p>
      </dgm:t>
    </dgm:pt>
    <dgm:pt modelId="{1A64C761-2C10-4A1F-AE45-D428873C07D5}" type="sibTrans" cxnId="{43158A6E-3626-4E27-A9FF-C7BF078BB44D}">
      <dgm:prSet/>
      <dgm:spPr/>
      <dgm:t>
        <a:bodyPr/>
        <a:lstStyle/>
        <a:p>
          <a:endParaRPr lang="en-US"/>
        </a:p>
      </dgm:t>
    </dgm:pt>
    <dgm:pt modelId="{F93DCE49-D0C2-417C-8A51-9003ADEC896A}">
      <dgm:prSet phldr="0"/>
      <dgm:spPr/>
      <dgm:t>
        <a:bodyPr/>
        <a:lstStyle/>
        <a:p>
          <a:pPr rtl="0">
            <a:lnSpc>
              <a:spcPct val="100000"/>
            </a:lnSpc>
          </a:pPr>
          <a:r>
            <a:rPr lang="en-US" b="1"/>
            <a:t>METHOLOGY:</a:t>
          </a:r>
          <a:r>
            <a:rPr lang="en-US">
              <a:latin typeface="Calibri Light" panose="020F0302020204030204"/>
            </a:rPr>
            <a:t> Retrieval and Sort</a:t>
          </a:r>
          <a:endParaRPr lang="en-US"/>
        </a:p>
      </dgm:t>
    </dgm:pt>
    <dgm:pt modelId="{94024AC0-8EDA-4AED-9309-70EC49F83605}" type="parTrans" cxnId="{5417D214-08FC-4707-8957-790AA8FC8FCF}">
      <dgm:prSet/>
      <dgm:spPr/>
    </dgm:pt>
    <dgm:pt modelId="{107267FD-934F-4918-9A57-FED4743AE935}" type="sibTrans" cxnId="{5417D214-08FC-4707-8957-790AA8FC8FCF}">
      <dgm:prSet/>
      <dgm:spPr/>
    </dgm:pt>
    <dgm:pt modelId="{C99C427F-1D0E-4BE7-BBC6-28DA78ABCEEF}" type="pres">
      <dgm:prSet presAssocID="{86497D91-7A64-4967-80A1-AFD2104623B7}" presName="root" presStyleCnt="0">
        <dgm:presLayoutVars>
          <dgm:dir/>
          <dgm:resizeHandles val="exact"/>
        </dgm:presLayoutVars>
      </dgm:prSet>
      <dgm:spPr/>
    </dgm:pt>
    <dgm:pt modelId="{12BBEA00-E358-4A6A-95DC-944119B5483B}" type="pres">
      <dgm:prSet presAssocID="{A96DC5C0-0249-4FB8-B987-05AB295E1632}" presName="compNode" presStyleCnt="0"/>
      <dgm:spPr/>
    </dgm:pt>
    <dgm:pt modelId="{8C665904-1BED-4C70-A322-884A778D0FC7}" type="pres">
      <dgm:prSet presAssocID="{A96DC5C0-0249-4FB8-B987-05AB295E1632}" presName="bgRect" presStyleLbl="bgShp" presStyleIdx="0" presStyleCnt="3"/>
      <dgm:spPr/>
    </dgm:pt>
    <dgm:pt modelId="{C6B0E2C6-E968-468A-B268-D32AAAD99EA3}" type="pres">
      <dgm:prSet presAssocID="{A96DC5C0-0249-4FB8-B987-05AB295E16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32BB7843-E740-43EE-932F-B742237D7C6E}" type="pres">
      <dgm:prSet presAssocID="{A96DC5C0-0249-4FB8-B987-05AB295E1632}" presName="spaceRect" presStyleCnt="0"/>
      <dgm:spPr/>
    </dgm:pt>
    <dgm:pt modelId="{B4E77741-0D2B-4C1B-81F2-1BFC72E75FAE}" type="pres">
      <dgm:prSet presAssocID="{A96DC5C0-0249-4FB8-B987-05AB295E1632}" presName="parTx" presStyleLbl="revTx" presStyleIdx="0" presStyleCnt="3">
        <dgm:presLayoutVars>
          <dgm:chMax val="0"/>
          <dgm:chPref val="0"/>
        </dgm:presLayoutVars>
      </dgm:prSet>
      <dgm:spPr/>
    </dgm:pt>
    <dgm:pt modelId="{8C5C7DBC-D05D-41FD-9B9D-37D6FFBF0F0A}" type="pres">
      <dgm:prSet presAssocID="{D1867C0D-754E-48F6-9D24-81ACAD05D6D1}" presName="sibTrans" presStyleCnt="0"/>
      <dgm:spPr/>
    </dgm:pt>
    <dgm:pt modelId="{87FC4FE5-E154-455D-A7AB-30044A89DDBE}" type="pres">
      <dgm:prSet presAssocID="{6A5DE0FF-A54A-40C6-B621-C6C847EE1D9A}" presName="compNode" presStyleCnt="0"/>
      <dgm:spPr/>
    </dgm:pt>
    <dgm:pt modelId="{894A0526-0DA2-41D7-86FC-BEA14E80FA92}" type="pres">
      <dgm:prSet presAssocID="{6A5DE0FF-A54A-40C6-B621-C6C847EE1D9A}" presName="bgRect" presStyleLbl="bgShp" presStyleIdx="1" presStyleCnt="3"/>
      <dgm:spPr/>
    </dgm:pt>
    <dgm:pt modelId="{39E338A0-5BDF-4D01-8232-B842FA831D41}" type="pres">
      <dgm:prSet presAssocID="{6A5DE0FF-A54A-40C6-B621-C6C847EE1D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D517175F-2138-4768-83CC-436728F327D0}" type="pres">
      <dgm:prSet presAssocID="{6A5DE0FF-A54A-40C6-B621-C6C847EE1D9A}" presName="spaceRect" presStyleCnt="0"/>
      <dgm:spPr/>
    </dgm:pt>
    <dgm:pt modelId="{834D8496-A3AB-451C-B385-C7DA13A388AC}" type="pres">
      <dgm:prSet presAssocID="{6A5DE0FF-A54A-40C6-B621-C6C847EE1D9A}" presName="parTx" presStyleLbl="revTx" presStyleIdx="1" presStyleCnt="3">
        <dgm:presLayoutVars>
          <dgm:chMax val="0"/>
          <dgm:chPref val="0"/>
        </dgm:presLayoutVars>
      </dgm:prSet>
      <dgm:spPr/>
    </dgm:pt>
    <dgm:pt modelId="{C427E17C-08E6-4842-9914-282A3142A377}" type="pres">
      <dgm:prSet presAssocID="{1A64C761-2C10-4A1F-AE45-D428873C07D5}" presName="sibTrans" presStyleCnt="0"/>
      <dgm:spPr/>
    </dgm:pt>
    <dgm:pt modelId="{8127646F-AB06-40C0-99FB-99A142DAB103}" type="pres">
      <dgm:prSet presAssocID="{F93DCE49-D0C2-417C-8A51-9003ADEC896A}" presName="compNode" presStyleCnt="0"/>
      <dgm:spPr/>
    </dgm:pt>
    <dgm:pt modelId="{E3ECC752-5EA0-4155-B887-61C1F6AB0FE4}" type="pres">
      <dgm:prSet presAssocID="{F93DCE49-D0C2-417C-8A51-9003ADEC896A}" presName="bgRect" presStyleLbl="bgShp" presStyleIdx="2" presStyleCnt="3"/>
      <dgm:spPr/>
    </dgm:pt>
    <dgm:pt modelId="{73BD4B40-B203-448C-ABF3-0FAE43D301AF}" type="pres">
      <dgm:prSet presAssocID="{F93DCE49-D0C2-417C-8A51-9003ADEC896A}" presName="iconRect" presStyleLbl="node1" presStyleIdx="2" presStyleCnt="3"/>
      <dgm:spPr/>
    </dgm:pt>
    <dgm:pt modelId="{DD2347AD-0DA4-43E8-8AA7-2F174DC4B370}" type="pres">
      <dgm:prSet presAssocID="{F93DCE49-D0C2-417C-8A51-9003ADEC896A}" presName="spaceRect" presStyleCnt="0"/>
      <dgm:spPr/>
    </dgm:pt>
    <dgm:pt modelId="{6892F10F-F913-4BB9-BA09-E6FCDBA651BE}" type="pres">
      <dgm:prSet presAssocID="{F93DCE49-D0C2-417C-8A51-9003ADEC896A}" presName="parTx" presStyleLbl="revTx" presStyleIdx="2" presStyleCnt="3">
        <dgm:presLayoutVars>
          <dgm:chMax val="0"/>
          <dgm:chPref val="0"/>
        </dgm:presLayoutVars>
      </dgm:prSet>
      <dgm:spPr/>
    </dgm:pt>
  </dgm:ptLst>
  <dgm:cxnLst>
    <dgm:cxn modelId="{5417D214-08FC-4707-8957-790AA8FC8FCF}" srcId="{86497D91-7A64-4967-80A1-AFD2104623B7}" destId="{F93DCE49-D0C2-417C-8A51-9003ADEC896A}" srcOrd="2" destOrd="0" parTransId="{94024AC0-8EDA-4AED-9309-70EC49F83605}" sibTransId="{107267FD-934F-4918-9A57-FED4743AE935}"/>
    <dgm:cxn modelId="{C5CCDE14-8DBD-42BF-B0CB-D43A85E67671}" type="presOf" srcId="{86497D91-7A64-4967-80A1-AFD2104623B7}" destId="{C99C427F-1D0E-4BE7-BBC6-28DA78ABCEEF}" srcOrd="0" destOrd="0" presId="urn:microsoft.com/office/officeart/2018/2/layout/IconVerticalSolidList"/>
    <dgm:cxn modelId="{11394629-7279-4715-A934-761F06E55817}" type="presOf" srcId="{F93DCE49-D0C2-417C-8A51-9003ADEC896A}" destId="{6892F10F-F913-4BB9-BA09-E6FCDBA651BE}" srcOrd="0" destOrd="0" presId="urn:microsoft.com/office/officeart/2018/2/layout/IconVerticalSolidList"/>
    <dgm:cxn modelId="{20C6EA41-7885-46BA-BC7A-7B391CA15D02}" srcId="{86497D91-7A64-4967-80A1-AFD2104623B7}" destId="{A96DC5C0-0249-4FB8-B987-05AB295E1632}" srcOrd="0" destOrd="0" parTransId="{55B6CCC9-ECD6-4B79-A246-12735F6C83DE}" sibTransId="{D1867C0D-754E-48F6-9D24-81ACAD05D6D1}"/>
    <dgm:cxn modelId="{43158A6E-3626-4E27-A9FF-C7BF078BB44D}" srcId="{86497D91-7A64-4967-80A1-AFD2104623B7}" destId="{6A5DE0FF-A54A-40C6-B621-C6C847EE1D9A}" srcOrd="1" destOrd="0" parTransId="{93473FCC-0EFD-4893-B1CB-80FE667BBF3B}" sibTransId="{1A64C761-2C10-4A1F-AE45-D428873C07D5}"/>
    <dgm:cxn modelId="{68E576C1-8CBD-4CAD-9566-F83ACDB19AAE}" type="presOf" srcId="{A96DC5C0-0249-4FB8-B987-05AB295E1632}" destId="{B4E77741-0D2B-4C1B-81F2-1BFC72E75FAE}" srcOrd="0" destOrd="0" presId="urn:microsoft.com/office/officeart/2018/2/layout/IconVerticalSolidList"/>
    <dgm:cxn modelId="{BB81BFDD-E30D-45AD-946E-A6ED88BDAB51}" type="presOf" srcId="{6A5DE0FF-A54A-40C6-B621-C6C847EE1D9A}" destId="{834D8496-A3AB-451C-B385-C7DA13A388AC}" srcOrd="0" destOrd="0" presId="urn:microsoft.com/office/officeart/2018/2/layout/IconVerticalSolidList"/>
    <dgm:cxn modelId="{C3F14E71-E1B1-462E-8CB7-772551D6B0F4}" type="presParOf" srcId="{C99C427F-1D0E-4BE7-BBC6-28DA78ABCEEF}" destId="{12BBEA00-E358-4A6A-95DC-944119B5483B}" srcOrd="0" destOrd="0" presId="urn:microsoft.com/office/officeart/2018/2/layout/IconVerticalSolidList"/>
    <dgm:cxn modelId="{C2035085-913D-44E7-BBE7-8C78475359A1}" type="presParOf" srcId="{12BBEA00-E358-4A6A-95DC-944119B5483B}" destId="{8C665904-1BED-4C70-A322-884A778D0FC7}" srcOrd="0" destOrd="0" presId="urn:microsoft.com/office/officeart/2018/2/layout/IconVerticalSolidList"/>
    <dgm:cxn modelId="{C0E31A8D-8697-4EEF-9329-3F7EFB6A7A4B}" type="presParOf" srcId="{12BBEA00-E358-4A6A-95DC-944119B5483B}" destId="{C6B0E2C6-E968-468A-B268-D32AAAD99EA3}" srcOrd="1" destOrd="0" presId="urn:microsoft.com/office/officeart/2018/2/layout/IconVerticalSolidList"/>
    <dgm:cxn modelId="{D0DF4E10-7310-4A0A-997C-5A775ACF38A3}" type="presParOf" srcId="{12BBEA00-E358-4A6A-95DC-944119B5483B}" destId="{32BB7843-E740-43EE-932F-B742237D7C6E}" srcOrd="2" destOrd="0" presId="urn:microsoft.com/office/officeart/2018/2/layout/IconVerticalSolidList"/>
    <dgm:cxn modelId="{0F3CB163-066B-4CFA-9B2A-B758ACF46168}" type="presParOf" srcId="{12BBEA00-E358-4A6A-95DC-944119B5483B}" destId="{B4E77741-0D2B-4C1B-81F2-1BFC72E75FAE}" srcOrd="3" destOrd="0" presId="urn:microsoft.com/office/officeart/2018/2/layout/IconVerticalSolidList"/>
    <dgm:cxn modelId="{35470085-EDF6-4295-9687-DA7F1E455BDA}" type="presParOf" srcId="{C99C427F-1D0E-4BE7-BBC6-28DA78ABCEEF}" destId="{8C5C7DBC-D05D-41FD-9B9D-37D6FFBF0F0A}" srcOrd="1" destOrd="0" presId="urn:microsoft.com/office/officeart/2018/2/layout/IconVerticalSolidList"/>
    <dgm:cxn modelId="{95A673A7-A9E0-4308-AFF6-81F36E2DB139}" type="presParOf" srcId="{C99C427F-1D0E-4BE7-BBC6-28DA78ABCEEF}" destId="{87FC4FE5-E154-455D-A7AB-30044A89DDBE}" srcOrd="2" destOrd="0" presId="urn:microsoft.com/office/officeart/2018/2/layout/IconVerticalSolidList"/>
    <dgm:cxn modelId="{515E06E0-4438-4094-A7D5-7B9F8C41816A}" type="presParOf" srcId="{87FC4FE5-E154-455D-A7AB-30044A89DDBE}" destId="{894A0526-0DA2-41D7-86FC-BEA14E80FA92}" srcOrd="0" destOrd="0" presId="urn:microsoft.com/office/officeart/2018/2/layout/IconVerticalSolidList"/>
    <dgm:cxn modelId="{95CE5F34-E45B-47B1-8C5A-98F18DD6E47D}" type="presParOf" srcId="{87FC4FE5-E154-455D-A7AB-30044A89DDBE}" destId="{39E338A0-5BDF-4D01-8232-B842FA831D41}" srcOrd="1" destOrd="0" presId="urn:microsoft.com/office/officeart/2018/2/layout/IconVerticalSolidList"/>
    <dgm:cxn modelId="{0319E05B-505F-4379-B79D-D63CF95E4AA3}" type="presParOf" srcId="{87FC4FE5-E154-455D-A7AB-30044A89DDBE}" destId="{D517175F-2138-4768-83CC-436728F327D0}" srcOrd="2" destOrd="0" presId="urn:microsoft.com/office/officeart/2018/2/layout/IconVerticalSolidList"/>
    <dgm:cxn modelId="{9DE84C53-F7E5-4869-A809-90284BD07FA4}" type="presParOf" srcId="{87FC4FE5-E154-455D-A7AB-30044A89DDBE}" destId="{834D8496-A3AB-451C-B385-C7DA13A388AC}" srcOrd="3" destOrd="0" presId="urn:microsoft.com/office/officeart/2018/2/layout/IconVerticalSolidList"/>
    <dgm:cxn modelId="{883EB4D3-5585-4563-BAA5-247D844F434B}" type="presParOf" srcId="{C99C427F-1D0E-4BE7-BBC6-28DA78ABCEEF}" destId="{C427E17C-08E6-4842-9914-282A3142A377}" srcOrd="3" destOrd="0" presId="urn:microsoft.com/office/officeart/2018/2/layout/IconVerticalSolidList"/>
    <dgm:cxn modelId="{FB2B5D67-2645-419A-8753-73DCEA25211A}" type="presParOf" srcId="{C99C427F-1D0E-4BE7-BBC6-28DA78ABCEEF}" destId="{8127646F-AB06-40C0-99FB-99A142DAB103}" srcOrd="4" destOrd="0" presId="urn:microsoft.com/office/officeart/2018/2/layout/IconVerticalSolidList"/>
    <dgm:cxn modelId="{529D9873-C3C0-49F7-9A32-DDA1F2248F6E}" type="presParOf" srcId="{8127646F-AB06-40C0-99FB-99A142DAB103}" destId="{E3ECC752-5EA0-4155-B887-61C1F6AB0FE4}" srcOrd="0" destOrd="0" presId="urn:microsoft.com/office/officeart/2018/2/layout/IconVerticalSolidList"/>
    <dgm:cxn modelId="{5399F771-686E-4A6A-838C-03621C4FE4C1}" type="presParOf" srcId="{8127646F-AB06-40C0-99FB-99A142DAB103}" destId="{73BD4B40-B203-448C-ABF3-0FAE43D301AF}" srcOrd="1" destOrd="0" presId="urn:microsoft.com/office/officeart/2018/2/layout/IconVerticalSolidList"/>
    <dgm:cxn modelId="{0216E870-A8D8-4873-87E6-6894068B965F}" type="presParOf" srcId="{8127646F-AB06-40C0-99FB-99A142DAB103}" destId="{DD2347AD-0DA4-43E8-8AA7-2F174DC4B370}" srcOrd="2" destOrd="0" presId="urn:microsoft.com/office/officeart/2018/2/layout/IconVerticalSolidList"/>
    <dgm:cxn modelId="{839309F6-9D87-44BC-88E4-62025989E5F9}" type="presParOf" srcId="{8127646F-AB06-40C0-99FB-99A142DAB103}" destId="{6892F10F-F913-4BB9-BA09-E6FCDBA651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C4EF6-A908-43DE-96D1-D4D70090703A}">
      <dsp:nvSpPr>
        <dsp:cNvPr id="0" name=""/>
        <dsp:cNvSpPr/>
      </dsp:nvSpPr>
      <dsp:spPr>
        <a:xfrm>
          <a:off x="0" y="3344446"/>
          <a:ext cx="6807333" cy="21943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We developed the model majorly for three use case scenarios by three different users who are as follows:</a:t>
          </a:r>
        </a:p>
      </dsp:txBody>
      <dsp:txXfrm>
        <a:off x="0" y="3344446"/>
        <a:ext cx="6807333" cy="1184932"/>
      </dsp:txXfrm>
    </dsp:sp>
    <dsp:sp modelId="{D78F9137-4852-4D37-8F11-904A8D59D683}">
      <dsp:nvSpPr>
        <dsp:cNvPr id="0" name=""/>
        <dsp:cNvSpPr/>
      </dsp:nvSpPr>
      <dsp:spPr>
        <a:xfrm>
          <a:off x="3323" y="4485492"/>
          <a:ext cx="2266895" cy="100938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t" anchorCtr="0">
          <a:noAutofit/>
        </a:bodyPr>
        <a:lstStyle/>
        <a:p>
          <a:pPr marL="0" lvl="0" indent="0" algn="l" defTabSz="844550">
            <a:lnSpc>
              <a:spcPct val="90000"/>
            </a:lnSpc>
            <a:spcBef>
              <a:spcPct val="0"/>
            </a:spcBef>
            <a:spcAft>
              <a:spcPct val="35000"/>
            </a:spcAft>
            <a:buNone/>
          </a:pPr>
          <a:r>
            <a:rPr lang="en-US" sz="1900" kern="1200"/>
            <a:t>Independent Restaurant Owners</a:t>
          </a:r>
        </a:p>
        <a:p>
          <a:pPr marL="114300" lvl="1" indent="-114300" algn="l" defTabSz="666750">
            <a:lnSpc>
              <a:spcPct val="90000"/>
            </a:lnSpc>
            <a:spcBef>
              <a:spcPct val="0"/>
            </a:spcBef>
            <a:spcAft>
              <a:spcPct val="15000"/>
            </a:spcAft>
            <a:buChar char="•"/>
          </a:pPr>
          <a:r>
            <a:rPr lang="en-US" sz="1500" kern="1200" dirty="0"/>
            <a:t>Open new restaurants</a:t>
          </a:r>
        </a:p>
      </dsp:txBody>
      <dsp:txXfrm>
        <a:off x="3323" y="4485492"/>
        <a:ext cx="2266895" cy="1009386"/>
      </dsp:txXfrm>
    </dsp:sp>
    <dsp:sp modelId="{17832461-AF80-46C3-A6A9-1D03E1C1415B}">
      <dsp:nvSpPr>
        <dsp:cNvPr id="0" name=""/>
        <dsp:cNvSpPr/>
      </dsp:nvSpPr>
      <dsp:spPr>
        <a:xfrm>
          <a:off x="2270218" y="4485492"/>
          <a:ext cx="2266895" cy="1009386"/>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t" anchorCtr="0">
          <a:noAutofit/>
        </a:bodyPr>
        <a:lstStyle/>
        <a:p>
          <a:pPr marL="0" lvl="0" indent="0" algn="l" defTabSz="844550">
            <a:lnSpc>
              <a:spcPct val="90000"/>
            </a:lnSpc>
            <a:spcBef>
              <a:spcPct val="0"/>
            </a:spcBef>
            <a:spcAft>
              <a:spcPct val="35000"/>
            </a:spcAft>
            <a:buNone/>
          </a:pPr>
          <a:r>
            <a:rPr lang="en-US" sz="1900" kern="1200"/>
            <a:t>Zomato</a:t>
          </a:r>
        </a:p>
        <a:p>
          <a:pPr marL="114300" lvl="1" indent="-114300" algn="l" defTabSz="666750">
            <a:lnSpc>
              <a:spcPct val="90000"/>
            </a:lnSpc>
            <a:spcBef>
              <a:spcPct val="0"/>
            </a:spcBef>
            <a:spcAft>
              <a:spcPct val="15000"/>
            </a:spcAft>
            <a:buChar char="•"/>
          </a:pPr>
          <a:r>
            <a:rPr lang="en-US" sz="1500" kern="1200" dirty="0"/>
            <a:t>Increase partner base</a:t>
          </a:r>
        </a:p>
      </dsp:txBody>
      <dsp:txXfrm>
        <a:off x="2270218" y="4485492"/>
        <a:ext cx="2266895" cy="1009386"/>
      </dsp:txXfrm>
    </dsp:sp>
    <dsp:sp modelId="{D50B1925-F177-46EC-B573-0EC30740ED3F}">
      <dsp:nvSpPr>
        <dsp:cNvPr id="0" name=""/>
        <dsp:cNvSpPr/>
      </dsp:nvSpPr>
      <dsp:spPr>
        <a:xfrm>
          <a:off x="4537114" y="4485492"/>
          <a:ext cx="2266895" cy="1009386"/>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t" anchorCtr="0">
          <a:noAutofit/>
        </a:bodyPr>
        <a:lstStyle/>
        <a:p>
          <a:pPr marL="0" lvl="0" indent="0" algn="l" defTabSz="844550">
            <a:lnSpc>
              <a:spcPct val="90000"/>
            </a:lnSpc>
            <a:spcBef>
              <a:spcPct val="0"/>
            </a:spcBef>
            <a:spcAft>
              <a:spcPct val="35000"/>
            </a:spcAft>
            <a:buNone/>
          </a:pPr>
          <a:r>
            <a:rPr lang="en-US" sz="1900" kern="1200"/>
            <a:t>Users of Zomato</a:t>
          </a:r>
        </a:p>
        <a:p>
          <a:pPr marL="114300" lvl="1" indent="-114300" algn="l" defTabSz="666750">
            <a:lnSpc>
              <a:spcPct val="90000"/>
            </a:lnSpc>
            <a:spcBef>
              <a:spcPct val="0"/>
            </a:spcBef>
            <a:spcAft>
              <a:spcPct val="15000"/>
            </a:spcAft>
            <a:buChar char="•"/>
          </a:pPr>
          <a:r>
            <a:rPr lang="en-US" sz="1500" kern="1200" dirty="0"/>
            <a:t>Decide where and what to eat</a:t>
          </a:r>
        </a:p>
      </dsp:txBody>
      <dsp:txXfrm>
        <a:off x="4537114" y="4485492"/>
        <a:ext cx="2266895" cy="1009386"/>
      </dsp:txXfrm>
    </dsp:sp>
    <dsp:sp modelId="{BF4CAEBB-B22C-4ABC-8E19-37497310DA76}">
      <dsp:nvSpPr>
        <dsp:cNvPr id="0" name=""/>
        <dsp:cNvSpPr/>
      </dsp:nvSpPr>
      <dsp:spPr>
        <a:xfrm rot="10800000">
          <a:off x="0" y="2498"/>
          <a:ext cx="6807333" cy="337486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Our aim is to help people make better choices with Zomato as the medium</a:t>
          </a:r>
        </a:p>
      </dsp:txBody>
      <dsp:txXfrm rot="10800000">
        <a:off x="0" y="2498"/>
        <a:ext cx="6807333" cy="2192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C25B4-7F1E-450B-920E-749E374CD3CC}">
      <dsp:nvSpPr>
        <dsp:cNvPr id="0" name=""/>
        <dsp:cNvSpPr/>
      </dsp:nvSpPr>
      <dsp:spPr>
        <a:xfrm>
          <a:off x="0" y="690"/>
          <a:ext cx="6248400" cy="16156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71C5F-0377-49C7-AD39-19AE264A7D79}">
      <dsp:nvSpPr>
        <dsp:cNvPr id="0" name=""/>
        <dsp:cNvSpPr/>
      </dsp:nvSpPr>
      <dsp:spPr>
        <a:xfrm>
          <a:off x="488743" y="364218"/>
          <a:ext cx="888624" cy="888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A2083-28CF-42F1-8743-A10B1EDD308A}">
      <dsp:nvSpPr>
        <dsp:cNvPr id="0" name=""/>
        <dsp:cNvSpPr/>
      </dsp:nvSpPr>
      <dsp:spPr>
        <a:xfrm>
          <a:off x="1866111" y="690"/>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933450">
            <a:lnSpc>
              <a:spcPct val="90000"/>
            </a:lnSpc>
            <a:spcBef>
              <a:spcPct val="0"/>
            </a:spcBef>
            <a:spcAft>
              <a:spcPct val="35000"/>
            </a:spcAft>
            <a:buNone/>
          </a:pPr>
          <a:r>
            <a:rPr lang="en-US" sz="2100" b="1" kern="1200"/>
            <a:t>PROBLEM: </a:t>
          </a:r>
          <a:r>
            <a:rPr lang="en-US" sz="2100" kern="1200"/>
            <a:t>Zomato is always on the lookout on expanding its business because of increasing competition in the food delivery industry</a:t>
          </a:r>
        </a:p>
      </dsp:txBody>
      <dsp:txXfrm>
        <a:off x="1866111" y="690"/>
        <a:ext cx="4382288" cy="1615680"/>
      </dsp:txXfrm>
    </dsp:sp>
    <dsp:sp modelId="{7CB135CF-680C-488E-8359-C1BCA42DF2F1}">
      <dsp:nvSpPr>
        <dsp:cNvPr id="0" name=""/>
        <dsp:cNvSpPr/>
      </dsp:nvSpPr>
      <dsp:spPr>
        <a:xfrm>
          <a:off x="0" y="2020291"/>
          <a:ext cx="6248400" cy="16156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08FB0-C140-4F62-8C9A-6203BA9FB4BE}">
      <dsp:nvSpPr>
        <dsp:cNvPr id="0" name=""/>
        <dsp:cNvSpPr/>
      </dsp:nvSpPr>
      <dsp:spPr>
        <a:xfrm>
          <a:off x="488743" y="2383819"/>
          <a:ext cx="888624" cy="888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937B2-B4AF-4DD7-82B7-A1D4B07E80DA}">
      <dsp:nvSpPr>
        <dsp:cNvPr id="0" name=""/>
        <dsp:cNvSpPr/>
      </dsp:nvSpPr>
      <dsp:spPr>
        <a:xfrm>
          <a:off x="1866111" y="20202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933450">
            <a:lnSpc>
              <a:spcPct val="90000"/>
            </a:lnSpc>
            <a:spcBef>
              <a:spcPct val="0"/>
            </a:spcBef>
            <a:spcAft>
              <a:spcPct val="35000"/>
            </a:spcAft>
            <a:buNone/>
          </a:pPr>
          <a:r>
            <a:rPr lang="en-US" sz="2100" b="1" kern="1200"/>
            <a:t>SOLUTION: </a:t>
          </a:r>
          <a:r>
            <a:rPr lang="en-US" sz="2100" kern="1200"/>
            <a:t>We used this dataset to help Zomato identify and target the potential  restaurants that can use their services</a:t>
          </a:r>
        </a:p>
      </dsp:txBody>
      <dsp:txXfrm>
        <a:off x="1866111" y="2020291"/>
        <a:ext cx="4382288" cy="1615680"/>
      </dsp:txXfrm>
    </dsp:sp>
    <dsp:sp modelId="{EC13AB7B-1151-4FE9-A397-3128989D3FAA}">
      <dsp:nvSpPr>
        <dsp:cNvPr id="0" name=""/>
        <dsp:cNvSpPr/>
      </dsp:nvSpPr>
      <dsp:spPr>
        <a:xfrm>
          <a:off x="0" y="4039891"/>
          <a:ext cx="6248400" cy="16156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2C6A17-450C-46AA-BB35-3DAB45EB1017}">
      <dsp:nvSpPr>
        <dsp:cNvPr id="0" name=""/>
        <dsp:cNvSpPr/>
      </dsp:nvSpPr>
      <dsp:spPr>
        <a:xfrm>
          <a:off x="488743" y="4403420"/>
          <a:ext cx="888624" cy="888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55730E-1937-49E2-B873-B49D255D28E7}">
      <dsp:nvSpPr>
        <dsp:cNvPr id="0" name=""/>
        <dsp:cNvSpPr/>
      </dsp:nvSpPr>
      <dsp:spPr>
        <a:xfrm>
          <a:off x="1866111" y="4039891"/>
          <a:ext cx="4382288" cy="16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993" tIns="170993" rIns="170993" bIns="170993" numCol="1" spcCol="1270" anchor="ctr" anchorCtr="0">
          <a:noAutofit/>
        </a:bodyPr>
        <a:lstStyle/>
        <a:p>
          <a:pPr marL="0" lvl="0" indent="0" algn="l" defTabSz="933450">
            <a:lnSpc>
              <a:spcPct val="90000"/>
            </a:lnSpc>
            <a:spcBef>
              <a:spcPct val="0"/>
            </a:spcBef>
            <a:spcAft>
              <a:spcPct val="35000"/>
            </a:spcAft>
            <a:buNone/>
          </a:pPr>
          <a:r>
            <a:rPr lang="en-US" sz="2100" b="1" kern="1200"/>
            <a:t>METHODOLOGY: </a:t>
          </a:r>
          <a:r>
            <a:rPr lang="en-US" sz="2100" kern="1200"/>
            <a:t>Using Random Forest Classifier Model</a:t>
          </a:r>
        </a:p>
      </dsp:txBody>
      <dsp:txXfrm>
        <a:off x="1866111" y="4039891"/>
        <a:ext cx="4382288" cy="1615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EA9E8-A79A-4C9C-81F9-3E514728789B}">
      <dsp:nvSpPr>
        <dsp:cNvPr id="0" name=""/>
        <dsp:cNvSpPr/>
      </dsp:nvSpPr>
      <dsp:spPr>
        <a:xfrm>
          <a:off x="0" y="1842"/>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A44F7-6ED0-4E41-8DCC-4CE4A0EB84CF}">
      <dsp:nvSpPr>
        <dsp:cNvPr id="0" name=""/>
        <dsp:cNvSpPr/>
      </dsp:nvSpPr>
      <dsp:spPr>
        <a:xfrm>
          <a:off x="237536" y="178522"/>
          <a:ext cx="431884" cy="431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B3C30D-49DA-4999-8F8D-7B0A0B3FE305}">
      <dsp:nvSpPr>
        <dsp:cNvPr id="0" name=""/>
        <dsp:cNvSpPr/>
      </dsp:nvSpPr>
      <dsp:spPr>
        <a:xfrm>
          <a:off x="906957" y="1842"/>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Data Source from the output of PCA</a:t>
          </a:r>
        </a:p>
      </dsp:txBody>
      <dsp:txXfrm>
        <a:off x="906957" y="1842"/>
        <a:ext cx="5210378" cy="785245"/>
      </dsp:txXfrm>
    </dsp:sp>
    <dsp:sp modelId="{F31F5CD5-E18E-4607-B4AF-E4AEC6DD18B5}">
      <dsp:nvSpPr>
        <dsp:cNvPr id="0" name=""/>
        <dsp:cNvSpPr/>
      </dsp:nvSpPr>
      <dsp:spPr>
        <a:xfrm>
          <a:off x="0" y="983399"/>
          <a:ext cx="6117335" cy="7852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4E496-5BC5-479C-8CE4-A513F66E8CA5}">
      <dsp:nvSpPr>
        <dsp:cNvPr id="0" name=""/>
        <dsp:cNvSpPr/>
      </dsp:nvSpPr>
      <dsp:spPr>
        <a:xfrm>
          <a:off x="237536" y="1160079"/>
          <a:ext cx="431884" cy="431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9DFAC-ACD9-4A1C-AB41-99C1980E71BB}">
      <dsp:nvSpPr>
        <dsp:cNvPr id="0" name=""/>
        <dsp:cNvSpPr/>
      </dsp:nvSpPr>
      <dsp:spPr>
        <a:xfrm>
          <a:off x="906957" y="983399"/>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Columns sourced are restaurant type, votes, cuisines, location, ratingsBy5 and approximate cost for 2 people</a:t>
          </a:r>
        </a:p>
      </dsp:txBody>
      <dsp:txXfrm>
        <a:off x="906957" y="983399"/>
        <a:ext cx="5210378" cy="785245"/>
      </dsp:txXfrm>
    </dsp:sp>
    <dsp:sp modelId="{E1553935-F25A-4BE7-B400-E8446844274E}">
      <dsp:nvSpPr>
        <dsp:cNvPr id="0" name=""/>
        <dsp:cNvSpPr/>
      </dsp:nvSpPr>
      <dsp:spPr>
        <a:xfrm>
          <a:off x="0" y="1964955"/>
          <a:ext cx="6117335" cy="7852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A7FC3-E29E-4F8F-AC52-3ADB5D2C37EF}">
      <dsp:nvSpPr>
        <dsp:cNvPr id="0" name=""/>
        <dsp:cNvSpPr/>
      </dsp:nvSpPr>
      <dsp:spPr>
        <a:xfrm>
          <a:off x="237536" y="2141635"/>
          <a:ext cx="431884" cy="431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DEE7C2-4208-4C7C-88C0-916D8B4F4B17}">
      <dsp:nvSpPr>
        <dsp:cNvPr id="0" name=""/>
        <dsp:cNvSpPr/>
      </dsp:nvSpPr>
      <dsp:spPr>
        <a:xfrm>
          <a:off x="906957" y="1964955"/>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Accuracy measurement using Binary Classification Evaluator</a:t>
          </a:r>
        </a:p>
      </dsp:txBody>
      <dsp:txXfrm>
        <a:off x="906957" y="1964955"/>
        <a:ext cx="5210378" cy="785245"/>
      </dsp:txXfrm>
    </dsp:sp>
    <dsp:sp modelId="{1E3163A7-6D83-4662-8741-025780A8EA5F}">
      <dsp:nvSpPr>
        <dsp:cNvPr id="0" name=""/>
        <dsp:cNvSpPr/>
      </dsp:nvSpPr>
      <dsp:spPr>
        <a:xfrm>
          <a:off x="0" y="2946511"/>
          <a:ext cx="6117335" cy="7852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68C55-6665-4C8F-9E83-E8E74E69EF70}">
      <dsp:nvSpPr>
        <dsp:cNvPr id="0" name=""/>
        <dsp:cNvSpPr/>
      </dsp:nvSpPr>
      <dsp:spPr>
        <a:xfrm>
          <a:off x="237536" y="3123191"/>
          <a:ext cx="431884" cy="431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459BDD-5AF2-47A5-87FB-94ECBD15B33F}">
      <dsp:nvSpPr>
        <dsp:cNvPr id="0" name=""/>
        <dsp:cNvSpPr/>
      </dsp:nvSpPr>
      <dsp:spPr>
        <a:xfrm>
          <a:off x="906957" y="2946511"/>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No. of trees =&gt; 20</a:t>
          </a:r>
        </a:p>
      </dsp:txBody>
      <dsp:txXfrm>
        <a:off x="906957" y="2946511"/>
        <a:ext cx="5210378" cy="785245"/>
      </dsp:txXfrm>
    </dsp:sp>
    <dsp:sp modelId="{8BCC6911-F40E-42E0-BC45-0A6780451472}">
      <dsp:nvSpPr>
        <dsp:cNvPr id="0" name=""/>
        <dsp:cNvSpPr/>
      </dsp:nvSpPr>
      <dsp:spPr>
        <a:xfrm>
          <a:off x="0" y="3928067"/>
          <a:ext cx="6117335" cy="7852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F7AFB-0B11-460F-A438-A25B8B8DAA09}">
      <dsp:nvSpPr>
        <dsp:cNvPr id="0" name=""/>
        <dsp:cNvSpPr/>
      </dsp:nvSpPr>
      <dsp:spPr>
        <a:xfrm>
          <a:off x="237536" y="4104748"/>
          <a:ext cx="431884" cy="431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75A76-D275-4E92-955D-E8CDFBCCA6EB}">
      <dsp:nvSpPr>
        <dsp:cNvPr id="0" name=""/>
        <dsp:cNvSpPr/>
      </dsp:nvSpPr>
      <dsp:spPr>
        <a:xfrm>
          <a:off x="906957" y="3928067"/>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Maximum tree depth =&gt; 5</a:t>
          </a:r>
        </a:p>
      </dsp:txBody>
      <dsp:txXfrm>
        <a:off x="906957" y="3928067"/>
        <a:ext cx="5210378" cy="785245"/>
      </dsp:txXfrm>
    </dsp:sp>
    <dsp:sp modelId="{FD5722F8-3F6D-4ABD-AB42-70FF4B63684C}">
      <dsp:nvSpPr>
        <dsp:cNvPr id="0" name=""/>
        <dsp:cNvSpPr/>
      </dsp:nvSpPr>
      <dsp:spPr>
        <a:xfrm>
          <a:off x="0" y="4909624"/>
          <a:ext cx="6117335" cy="7852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09A7C-5233-4036-A842-B87A81912210}">
      <dsp:nvSpPr>
        <dsp:cNvPr id="0" name=""/>
        <dsp:cNvSpPr/>
      </dsp:nvSpPr>
      <dsp:spPr>
        <a:xfrm>
          <a:off x="237536" y="5086304"/>
          <a:ext cx="431884" cy="4318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7350A-4124-4EF3-9C68-9DBEA054A87E}">
      <dsp:nvSpPr>
        <dsp:cNvPr id="0" name=""/>
        <dsp:cNvSpPr/>
      </dsp:nvSpPr>
      <dsp:spPr>
        <a:xfrm>
          <a:off x="906957" y="4909624"/>
          <a:ext cx="5210378" cy="78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105" tIns="83105" rIns="83105" bIns="83105" numCol="1" spcCol="1270" anchor="ctr" anchorCtr="0">
          <a:noAutofit/>
        </a:bodyPr>
        <a:lstStyle/>
        <a:p>
          <a:pPr marL="0" lvl="0" indent="0" algn="l" defTabSz="666750">
            <a:lnSpc>
              <a:spcPct val="90000"/>
            </a:lnSpc>
            <a:spcBef>
              <a:spcPct val="0"/>
            </a:spcBef>
            <a:spcAft>
              <a:spcPct val="35000"/>
            </a:spcAft>
            <a:buNone/>
          </a:pPr>
          <a:r>
            <a:rPr lang="en-US" sz="1500" kern="1200"/>
            <a:t>Accuracy =&gt; 74.68%</a:t>
          </a:r>
        </a:p>
      </dsp:txBody>
      <dsp:txXfrm>
        <a:off x="906957" y="4909624"/>
        <a:ext cx="5210378" cy="785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8269F-3510-4975-94F0-95E4118BCD80}">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B848C-A4BB-4F33-9BA1-F4B746748075}">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7211E-6A42-4DF6-8236-6E04D6CE89DF}">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US" sz="1700" b="1" kern="1200"/>
            <a:t>PROBLEM:</a:t>
          </a:r>
          <a:r>
            <a:rPr lang="en-US" sz="1700" kern="1200"/>
            <a:t> Independent restaurant owners have a hard time in deciding on their investment in opening a new restaurant</a:t>
          </a:r>
        </a:p>
      </dsp:txBody>
      <dsp:txXfrm>
        <a:off x="1816103" y="671"/>
        <a:ext cx="4447536" cy="1572384"/>
      </dsp:txXfrm>
    </dsp:sp>
    <dsp:sp modelId="{D60AA3D8-8E3E-4A41-9E10-31E3E4B4D05F}">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B408A1-4AE4-4675-A6F8-18890083660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47F45C-D5DC-4598-8017-24144F85637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US" sz="1700" b="1" kern="1200"/>
            <a:t>SOLUTION:</a:t>
          </a:r>
          <a:r>
            <a:rPr lang="en-US" sz="1700" kern="1200"/>
            <a:t> We have used this dataset to predict the ratings of already established restaurants to help the independent restaurant owners to aid their decisions making process</a:t>
          </a:r>
        </a:p>
      </dsp:txBody>
      <dsp:txXfrm>
        <a:off x="1816103" y="1966151"/>
        <a:ext cx="4447536" cy="1572384"/>
      </dsp:txXfrm>
    </dsp:sp>
    <dsp:sp modelId="{8FC337BB-200C-45FF-97B0-7DD8327CF097}">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25AA3-3682-4FD8-BA35-71C08D8D869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92F25E-F6DB-4E7A-9AD7-99531A7D406A}">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55650">
            <a:lnSpc>
              <a:spcPct val="90000"/>
            </a:lnSpc>
            <a:spcBef>
              <a:spcPct val="0"/>
            </a:spcBef>
            <a:spcAft>
              <a:spcPct val="35000"/>
            </a:spcAft>
            <a:buNone/>
          </a:pPr>
          <a:r>
            <a:rPr lang="en-US" sz="1700" b="1" kern="1200"/>
            <a:t>METHODOLOGY:</a:t>
          </a:r>
          <a:r>
            <a:rPr lang="en-US" sz="1700" kern="1200"/>
            <a:t> Using Linear Regression Model</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65904-1BED-4C70-A322-884A778D0FC7}">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0E2C6-E968-468A-B268-D32AAAD99EA3}">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E77741-0D2B-4C1B-81F2-1BFC72E75FAE}">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33450">
            <a:lnSpc>
              <a:spcPct val="90000"/>
            </a:lnSpc>
            <a:spcBef>
              <a:spcPct val="0"/>
            </a:spcBef>
            <a:spcAft>
              <a:spcPct val="35000"/>
            </a:spcAft>
            <a:buNone/>
          </a:pPr>
          <a:r>
            <a:rPr lang="en-US" sz="2100" b="1" kern="1200"/>
            <a:t>PROBLEM: </a:t>
          </a:r>
          <a:r>
            <a:rPr lang="en-US" sz="2100" kern="1200"/>
            <a:t>Users on budget are often faced with confusion when choosing a restaurant to eat in Bengaluru because of its high prices</a:t>
          </a:r>
        </a:p>
      </dsp:txBody>
      <dsp:txXfrm>
        <a:off x="1816103" y="671"/>
        <a:ext cx="4447536" cy="1572384"/>
      </dsp:txXfrm>
    </dsp:sp>
    <dsp:sp modelId="{894A0526-0DA2-41D7-86FC-BEA14E80FA92}">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338A0-5BDF-4D01-8232-B842FA831D41}">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4D8496-A3AB-451C-B385-C7DA13A388AC}">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33450">
            <a:lnSpc>
              <a:spcPct val="90000"/>
            </a:lnSpc>
            <a:spcBef>
              <a:spcPct val="0"/>
            </a:spcBef>
            <a:spcAft>
              <a:spcPct val="35000"/>
            </a:spcAft>
            <a:buNone/>
          </a:pPr>
          <a:r>
            <a:rPr lang="en-US" sz="2100" b="1" kern="1200"/>
            <a:t>SOLUTION:</a:t>
          </a:r>
          <a:r>
            <a:rPr lang="en-US" sz="2100" kern="1200"/>
            <a:t> We used this dataset to determine the Approximate Cost for 2 people in order to help the users in choosing a restaurant </a:t>
          </a:r>
        </a:p>
      </dsp:txBody>
      <dsp:txXfrm>
        <a:off x="1816103" y="1966151"/>
        <a:ext cx="4447536" cy="1572384"/>
      </dsp:txXfrm>
    </dsp:sp>
    <dsp:sp modelId="{478F1466-EDEA-445D-BD87-FA02EA02817B}">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C44FE-880B-41DA-A7CB-D1EF38F54E57}">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66925-6EB8-4A67-B1B1-97A2DEF59C29}">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33450">
            <a:lnSpc>
              <a:spcPct val="90000"/>
            </a:lnSpc>
            <a:spcBef>
              <a:spcPct val="0"/>
            </a:spcBef>
            <a:spcAft>
              <a:spcPct val="35000"/>
            </a:spcAft>
            <a:buNone/>
          </a:pPr>
          <a:r>
            <a:rPr lang="en-US" sz="2100" b="1" kern="1200"/>
            <a:t>METHOLOGY:</a:t>
          </a:r>
          <a:r>
            <a:rPr lang="en-US" sz="2100" kern="1200"/>
            <a:t> Neural Network</a:t>
          </a:r>
        </a:p>
      </dsp:txBody>
      <dsp:txXfrm>
        <a:off x="1816103" y="3931632"/>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67C0D-2F3F-4C82-A5D0-4AE9E0D64600}">
      <dsp:nvSpPr>
        <dsp:cNvPr id="0" name=""/>
        <dsp:cNvSpPr/>
      </dsp:nvSpPr>
      <dsp:spPr>
        <a:xfrm>
          <a:off x="0" y="744156"/>
          <a:ext cx="6117335" cy="79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are predicting the approximate cost for 2 people at a restaurant</a:t>
          </a:r>
        </a:p>
      </dsp:txBody>
      <dsp:txXfrm>
        <a:off x="38838" y="782994"/>
        <a:ext cx="6039659" cy="717924"/>
      </dsp:txXfrm>
    </dsp:sp>
    <dsp:sp modelId="{82844433-9CD3-44F9-8D6B-1AE78C0F5770}">
      <dsp:nvSpPr>
        <dsp:cNvPr id="0" name=""/>
        <dsp:cNvSpPr/>
      </dsp:nvSpPr>
      <dsp:spPr>
        <a:xfrm>
          <a:off x="0" y="1597356"/>
          <a:ext cx="6117335" cy="795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Feed Forward Neural Network as the relation between the target and the rest is not fully characterized</a:t>
          </a:r>
        </a:p>
      </dsp:txBody>
      <dsp:txXfrm>
        <a:off x="38838" y="1636194"/>
        <a:ext cx="6039659" cy="717924"/>
      </dsp:txXfrm>
    </dsp:sp>
    <dsp:sp modelId="{42EB0FE8-4E79-404F-9CC7-81E94DB397F2}">
      <dsp:nvSpPr>
        <dsp:cNvPr id="0" name=""/>
        <dsp:cNvSpPr/>
      </dsp:nvSpPr>
      <dsp:spPr>
        <a:xfrm>
          <a:off x="0" y="2450556"/>
          <a:ext cx="6117335" cy="795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3 layers in total </a:t>
          </a:r>
        </a:p>
      </dsp:txBody>
      <dsp:txXfrm>
        <a:off x="38838" y="2489394"/>
        <a:ext cx="6039659" cy="717924"/>
      </dsp:txXfrm>
    </dsp:sp>
    <dsp:sp modelId="{BCBF3D6B-B95E-46D0-B5B1-3242476C3880}">
      <dsp:nvSpPr>
        <dsp:cNvPr id="0" name=""/>
        <dsp:cNvSpPr/>
      </dsp:nvSpPr>
      <dsp:spPr>
        <a:xfrm>
          <a:off x="0" y="3303756"/>
          <a:ext cx="6117335" cy="795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Input: 7; Hidden: 9 ; Output: Regressor predictor</a:t>
          </a:r>
        </a:p>
      </dsp:txBody>
      <dsp:txXfrm>
        <a:off x="38838" y="3342594"/>
        <a:ext cx="6039659" cy="717924"/>
      </dsp:txXfrm>
    </dsp:sp>
    <dsp:sp modelId="{DBF1C50C-B684-450C-835B-0DA9129B58F8}">
      <dsp:nvSpPr>
        <dsp:cNvPr id="0" name=""/>
        <dsp:cNvSpPr/>
      </dsp:nvSpPr>
      <dsp:spPr>
        <a:xfrm>
          <a:off x="0" y="4156955"/>
          <a:ext cx="6117335" cy="795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Stochastic Gradient Descent</a:t>
          </a:r>
        </a:p>
      </dsp:txBody>
      <dsp:txXfrm>
        <a:off x="38838" y="4195793"/>
        <a:ext cx="6039659" cy="71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65904-1BED-4C70-A322-884A778D0FC7}">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0E2C6-E968-468A-B268-D32AAAD99EA3}">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E77741-0D2B-4C1B-81F2-1BFC72E75FAE}">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b="1" kern="1200"/>
            <a:t>PROBLEM: </a:t>
          </a:r>
          <a:r>
            <a:rPr lang="en-US" sz="1900" kern="1200"/>
            <a:t>Users </a:t>
          </a:r>
          <a:r>
            <a:rPr lang="en-US" sz="1900" kern="1200">
              <a:latin typeface="Calibri Light" panose="020F0302020204030204"/>
            </a:rPr>
            <a:t>new to a location looking for a place to eat are looking for suggestions for the same</a:t>
          </a:r>
          <a:endParaRPr lang="en-US" sz="1900" kern="1200"/>
        </a:p>
      </dsp:txBody>
      <dsp:txXfrm>
        <a:off x="1816103" y="671"/>
        <a:ext cx="4447536" cy="1572384"/>
      </dsp:txXfrm>
    </dsp:sp>
    <dsp:sp modelId="{894A0526-0DA2-41D7-86FC-BEA14E80FA92}">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338A0-5BDF-4D01-8232-B842FA831D41}">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4D8496-A3AB-451C-B385-C7DA13A388AC}">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rtl="0">
            <a:lnSpc>
              <a:spcPct val="100000"/>
            </a:lnSpc>
            <a:spcBef>
              <a:spcPct val="0"/>
            </a:spcBef>
            <a:spcAft>
              <a:spcPct val="35000"/>
            </a:spcAft>
            <a:buNone/>
          </a:pPr>
          <a:r>
            <a:rPr lang="en-US" sz="1900" b="1" kern="1200"/>
            <a:t>SOLUTION:</a:t>
          </a:r>
          <a:r>
            <a:rPr lang="en-US" sz="1900" kern="1200"/>
            <a:t> We used this dataset </a:t>
          </a:r>
          <a:r>
            <a:rPr lang="en-US" sz="1900" b="0" kern="1200">
              <a:latin typeface="Calibri Light" panose="020F0302020204030204"/>
            </a:rPr>
            <a:t>to provide a platform that serves as a recommendation engine to the users in a dilemma </a:t>
          </a:r>
        </a:p>
      </dsp:txBody>
      <dsp:txXfrm>
        <a:off x="1816103" y="1966151"/>
        <a:ext cx="4447536" cy="1572384"/>
      </dsp:txXfrm>
    </dsp:sp>
    <dsp:sp modelId="{E3ECC752-5EA0-4155-B887-61C1F6AB0FE4}">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D4B40-B203-448C-ABF3-0FAE43D301AF}">
      <dsp:nvSpPr>
        <dsp:cNvPr id="0" name=""/>
        <dsp:cNvSpPr/>
      </dsp:nvSpPr>
      <dsp:spPr>
        <a:xfrm>
          <a:off x="475646" y="4285418"/>
          <a:ext cx="864811" cy="864811"/>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2F10F-F913-4BB9-BA09-E6FCDBA651B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rtl="0">
            <a:lnSpc>
              <a:spcPct val="100000"/>
            </a:lnSpc>
            <a:spcBef>
              <a:spcPct val="0"/>
            </a:spcBef>
            <a:spcAft>
              <a:spcPct val="35000"/>
            </a:spcAft>
            <a:buNone/>
          </a:pPr>
          <a:r>
            <a:rPr lang="en-US" sz="1900" b="1" kern="1200"/>
            <a:t>METHOLOGY:</a:t>
          </a:r>
          <a:r>
            <a:rPr lang="en-US" sz="1900" kern="1200">
              <a:latin typeface="Calibri Light" panose="020F0302020204030204"/>
            </a:rPr>
            <a:t> Retrieval and Sort</a:t>
          </a:r>
          <a:endParaRPr lang="en-US" sz="1900" kern="1200"/>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A8C2-D68F-48E8-BFE8-DA56128DE9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F6071-58BD-4376-B4F9-6FC7D0D6A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F942C5-F83E-4699-8924-E6DF01F84444}"/>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C1D9C21E-4AB2-4891-BE89-A962E96B8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755A-EFCC-4000-B314-9F8DE3360D00}"/>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272278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814E-725F-4D68-ACB4-ECCCDD7DE1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D30B0-487E-4322-82AD-7B9ADEE1C3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23BA5-C147-4E56-A14D-ACD9B9553586}"/>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7AD9AD2C-3A95-40C2-BD58-AC3D3D936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5AE05-FB7A-4FAD-B1B7-BE3C1C250032}"/>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305897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3F748-A7A1-4B00-A03D-1467016C9A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82E967-F0FE-4478-82CC-2FE206725E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2E922-015A-4DB0-B55D-2848E434861F}"/>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EBFBE766-94CF-4E13-BC4F-20B30078D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C5FFC-82AC-48F6-A71D-D9121C3E0B09}"/>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395983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4F74-D108-4C77-87EA-D6A6351D39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EAD59-7B32-4774-9FE7-40E1CC3805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E8A5F-EF01-4634-ACC9-7EFA05F66B14}"/>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48833A2F-2216-4D97-AF05-08D5F4ACA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C9E48-E254-4303-9123-BF49702ED964}"/>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281428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452F-4CBC-4325-9C33-DD8062DCF0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C4086E-346D-4D75-9241-0F436B1002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4F636-540C-4C82-A52F-765861763C7F}"/>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C93546ED-51B5-46DF-A389-AF58FAEF8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D887E-275F-478C-BD0F-CBF64F45F495}"/>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343302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E4C2-2F78-4D10-A44B-909017D1C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FF8F9-5514-4ACC-8A09-ADD8057FA0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5085A8-4B1E-4981-8F4C-C7AF06209D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42795F-7F03-4719-84D8-F2D2D5A05B8A}"/>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6" name="Footer Placeholder 5">
            <a:extLst>
              <a:ext uri="{FF2B5EF4-FFF2-40B4-BE49-F238E27FC236}">
                <a16:creationId xmlns:a16="http://schemas.microsoft.com/office/drawing/2014/main" id="{8DB7347A-5623-4B7D-97B0-8DBCB393BA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04DC7B-6DA5-4F8B-A0CD-60CDC6AA62E0}"/>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3281541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178F-136A-45A9-94B8-F8E43DC9FE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2E827-3004-4E37-845B-0BAA4A585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053F88-956A-4DDB-993D-CBB8F8CC9E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83ED3-3163-4F18-892C-1388F3F91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445462-66DD-4E9D-82D8-6589150A4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F9147E-F691-4C32-BCFD-333D3DD1CCE2}"/>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8" name="Footer Placeholder 7">
            <a:extLst>
              <a:ext uri="{FF2B5EF4-FFF2-40B4-BE49-F238E27FC236}">
                <a16:creationId xmlns:a16="http://schemas.microsoft.com/office/drawing/2014/main" id="{06683B85-57DB-4C3A-8640-D7575CEB04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C4281-C940-45F1-BB67-BAE0D001B64C}"/>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412169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42F0-BEE7-4F73-8B1D-787D0FD7B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097AB-9A3F-4E4B-A328-7F29533E8814}"/>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4" name="Footer Placeholder 3">
            <a:extLst>
              <a:ext uri="{FF2B5EF4-FFF2-40B4-BE49-F238E27FC236}">
                <a16:creationId xmlns:a16="http://schemas.microsoft.com/office/drawing/2014/main" id="{C1BCF093-CE15-47BE-B2C0-90E67E33B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14675A-F90B-4789-BC21-8A479671DA73}"/>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2415336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EC469E-8702-4549-BC34-7496B374F9B5}"/>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3" name="Footer Placeholder 2">
            <a:extLst>
              <a:ext uri="{FF2B5EF4-FFF2-40B4-BE49-F238E27FC236}">
                <a16:creationId xmlns:a16="http://schemas.microsoft.com/office/drawing/2014/main" id="{0F78145B-AE5F-45D1-8273-D2F374A3C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731D2-3BBD-49DD-9771-52E80CF9F3BC}"/>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63637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7275-16E2-4085-9704-C650BEA96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027E7C-5BCD-492A-B5A9-B2AF4428A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76A0F-FCBF-4200-B30E-18F092472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C26D1-6AA9-4CD6-9C0F-E22962743447}"/>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6" name="Footer Placeholder 5">
            <a:extLst>
              <a:ext uri="{FF2B5EF4-FFF2-40B4-BE49-F238E27FC236}">
                <a16:creationId xmlns:a16="http://schemas.microsoft.com/office/drawing/2014/main" id="{C9348B6D-008A-403C-A1BE-11CE8BD1F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E86F9-0C31-4A17-8020-58393ECCA6E8}"/>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368052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FB1E-B441-4C21-BD9C-E23B41372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F4F79-5269-48F3-8532-6090EA387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E4A053-A549-4EC7-9C15-A17933ABB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7FD95-A68D-47F2-A764-41E3A801451A}"/>
              </a:ext>
            </a:extLst>
          </p:cNvPr>
          <p:cNvSpPr>
            <a:spLocks noGrp="1"/>
          </p:cNvSpPr>
          <p:nvPr>
            <p:ph type="dt" sz="half" idx="10"/>
          </p:nvPr>
        </p:nvSpPr>
        <p:spPr/>
        <p:txBody>
          <a:bodyPr/>
          <a:lstStyle/>
          <a:p>
            <a:fld id="{9626C0DA-159E-41EC-90D4-07427084663C}" type="datetimeFigureOut">
              <a:rPr lang="en-US" smtClean="0"/>
              <a:t>12/4/2020</a:t>
            </a:fld>
            <a:endParaRPr lang="en-US"/>
          </a:p>
        </p:txBody>
      </p:sp>
      <p:sp>
        <p:nvSpPr>
          <p:cNvPr id="6" name="Footer Placeholder 5">
            <a:extLst>
              <a:ext uri="{FF2B5EF4-FFF2-40B4-BE49-F238E27FC236}">
                <a16:creationId xmlns:a16="http://schemas.microsoft.com/office/drawing/2014/main" id="{EB58BCA6-340F-4574-9FCE-9BDB97F269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059E5-70AB-4D33-84DA-FBD9ED6D70A4}"/>
              </a:ext>
            </a:extLst>
          </p:cNvPr>
          <p:cNvSpPr>
            <a:spLocks noGrp="1"/>
          </p:cNvSpPr>
          <p:nvPr>
            <p:ph type="sldNum" sz="quarter" idx="12"/>
          </p:nvPr>
        </p:nvSpPr>
        <p:spPr/>
        <p:txBody>
          <a:bodyPr/>
          <a:lstStyle/>
          <a:p>
            <a:fld id="{F2AA2950-0B4B-47A5-987E-0C7B7C70805D}" type="slidenum">
              <a:rPr lang="en-US" smtClean="0"/>
              <a:t>‹#›</a:t>
            </a:fld>
            <a:endParaRPr lang="en-US"/>
          </a:p>
        </p:txBody>
      </p:sp>
    </p:spTree>
    <p:extLst>
      <p:ext uri="{BB962C8B-B14F-4D97-AF65-F5344CB8AC3E}">
        <p14:creationId xmlns:p14="http://schemas.microsoft.com/office/powerpoint/2010/main" val="53489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AB265-CD7C-4456-9D93-7E9AE6D37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A39562-4A38-43C8-9F68-505EB89E52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B6C51-9DF5-406B-A461-646477A7BB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6C0DA-159E-41EC-90D4-07427084663C}" type="datetimeFigureOut">
              <a:rPr lang="en-US" smtClean="0"/>
              <a:t>12/4/2020</a:t>
            </a:fld>
            <a:endParaRPr lang="en-US"/>
          </a:p>
        </p:txBody>
      </p:sp>
      <p:sp>
        <p:nvSpPr>
          <p:cNvPr id="5" name="Footer Placeholder 4">
            <a:extLst>
              <a:ext uri="{FF2B5EF4-FFF2-40B4-BE49-F238E27FC236}">
                <a16:creationId xmlns:a16="http://schemas.microsoft.com/office/drawing/2014/main" id="{FCBEB49D-2649-4E4C-9CFC-846863686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36E6B1-42F1-4FBE-BD7B-976E51620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A2950-0B4B-47A5-987E-0C7B7C70805D}" type="slidenum">
              <a:rPr lang="en-US" smtClean="0"/>
              <a:t>‹#›</a:t>
            </a:fld>
            <a:endParaRPr lang="en-US"/>
          </a:p>
        </p:txBody>
      </p:sp>
    </p:spTree>
    <p:extLst>
      <p:ext uri="{BB962C8B-B14F-4D97-AF65-F5344CB8AC3E}">
        <p14:creationId xmlns:p14="http://schemas.microsoft.com/office/powerpoint/2010/main" val="1733522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ay of food&#10;&#10;Description automatically generated">
            <a:extLst>
              <a:ext uri="{FF2B5EF4-FFF2-40B4-BE49-F238E27FC236}">
                <a16:creationId xmlns:a16="http://schemas.microsoft.com/office/drawing/2014/main" id="{7EEC4ACD-D12A-43CA-A46A-531F38022ABF}"/>
              </a:ext>
            </a:extLst>
          </p:cNvPr>
          <p:cNvPicPr>
            <a:picLocks noChangeAspect="1"/>
          </p:cNvPicPr>
          <p:nvPr/>
        </p:nvPicPr>
        <p:blipFill rotWithShape="1">
          <a:blip r:embed="rId2">
            <a:extLst>
              <a:ext uri="{28A0092B-C50C-407E-A947-70E740481C1C}">
                <a14:useLocalDpi xmlns:a14="http://schemas.microsoft.com/office/drawing/2010/main" val="0"/>
              </a:ext>
            </a:extLst>
          </a:blip>
          <a:srcRect t="3794" r="31868" b="38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58380-B0A3-4F20-A381-F1363CEF448F}"/>
              </a:ext>
            </a:extLst>
          </p:cNvPr>
          <p:cNvSpPr>
            <a:spLocks noGrp="1"/>
          </p:cNvSpPr>
          <p:nvPr>
            <p:ph type="ctrTitle"/>
          </p:nvPr>
        </p:nvSpPr>
        <p:spPr>
          <a:xfrm>
            <a:off x="477981" y="808564"/>
            <a:ext cx="4023360" cy="3517933"/>
          </a:xfrm>
        </p:spPr>
        <p:txBody>
          <a:bodyPr anchor="b">
            <a:noAutofit/>
          </a:bodyPr>
          <a:lstStyle/>
          <a:p>
            <a:r>
              <a:rPr lang="en-US" sz="4100" dirty="0">
                <a:latin typeface="Times New Roman" panose="02020603050405020304" pitchFamily="18" charset="0"/>
                <a:cs typeface="Times New Roman" panose="02020603050405020304" pitchFamily="18" charset="0"/>
              </a:rPr>
              <a:t>BIG DATA ANALYTICS FEATURING ZOMATO</a:t>
            </a:r>
          </a:p>
        </p:txBody>
      </p:sp>
      <p:sp>
        <p:nvSpPr>
          <p:cNvPr id="3" name="Subtitle 2">
            <a:extLst>
              <a:ext uri="{FF2B5EF4-FFF2-40B4-BE49-F238E27FC236}">
                <a16:creationId xmlns:a16="http://schemas.microsoft.com/office/drawing/2014/main" id="{7B4AD4E0-BEC6-41F3-99B7-433A1146494D}"/>
              </a:ext>
            </a:extLst>
          </p:cNvPr>
          <p:cNvSpPr>
            <a:spLocks noGrp="1"/>
          </p:cNvSpPr>
          <p:nvPr>
            <p:ph type="subTitle" idx="1"/>
          </p:nvPr>
        </p:nvSpPr>
        <p:spPr>
          <a:xfrm>
            <a:off x="477980" y="4872922"/>
            <a:ext cx="4023359" cy="1739913"/>
          </a:xfrm>
        </p:spPr>
        <p:txBody>
          <a:bodyPr>
            <a:normAutofit fontScale="32500" lnSpcReduction="20000"/>
          </a:bodyPr>
          <a:lstStyle/>
          <a:p>
            <a:endParaRPr lang="en-US" sz="2000"/>
          </a:p>
          <a:p>
            <a:r>
              <a:rPr lang="en-US" sz="6200" b="1">
                <a:latin typeface="Times New Roman" panose="02020603050405020304" pitchFamily="18" charset="0"/>
                <a:cs typeface="Times New Roman" panose="02020603050405020304" pitchFamily="18" charset="0"/>
              </a:rPr>
              <a:t>IST 718</a:t>
            </a:r>
            <a:br>
              <a:rPr lang="en-US" sz="6200" b="1">
                <a:latin typeface="Times New Roman" panose="02020603050405020304" pitchFamily="18" charset="0"/>
                <a:cs typeface="Times New Roman" panose="02020603050405020304" pitchFamily="18" charset="0"/>
              </a:rPr>
            </a:br>
            <a:r>
              <a:rPr lang="en-US" sz="6200" b="1">
                <a:latin typeface="Times New Roman" panose="02020603050405020304" pitchFamily="18" charset="0"/>
                <a:cs typeface="Times New Roman" panose="02020603050405020304" pitchFamily="18" charset="0"/>
              </a:rPr>
              <a:t>Project Presentation</a:t>
            </a:r>
            <a:br>
              <a:rPr lang="en-US" sz="6200" b="1">
                <a:latin typeface="Times New Roman" panose="02020603050405020304" pitchFamily="18" charset="0"/>
                <a:cs typeface="Times New Roman" panose="02020603050405020304" pitchFamily="18" charset="0"/>
              </a:rPr>
            </a:br>
            <a:endParaRPr lang="en-US" sz="6200" b="1">
              <a:latin typeface="Times New Roman" panose="02020603050405020304" pitchFamily="18" charset="0"/>
              <a:cs typeface="Times New Roman" panose="02020603050405020304" pitchFamily="18" charset="0"/>
            </a:endParaRPr>
          </a:p>
          <a:p>
            <a:r>
              <a:rPr lang="en-US" sz="6200" i="1">
                <a:effectLst/>
                <a:latin typeface="Times New Roman" panose="02020603050405020304" pitchFamily="18" charset="0"/>
                <a:ea typeface="Calibri" panose="020F0502020204030204" pitchFamily="34" charset="0"/>
                <a:cs typeface="Times New Roman" panose="02020603050405020304" pitchFamily="18" charset="0"/>
              </a:rPr>
              <a:t>Kartheek Sunkara | Rohit Menon</a:t>
            </a:r>
            <a:br>
              <a:rPr lang="en-US" sz="6200" i="1">
                <a:effectLst/>
                <a:latin typeface="Times New Roman" panose="02020603050405020304" pitchFamily="18" charset="0"/>
                <a:ea typeface="Calibri" panose="020F0502020204030204" pitchFamily="34" charset="0"/>
                <a:cs typeface="Times New Roman" panose="02020603050405020304" pitchFamily="18" charset="0"/>
              </a:rPr>
            </a:br>
            <a:r>
              <a:rPr lang="en-US" sz="6200" i="1">
                <a:effectLst/>
                <a:latin typeface="Times New Roman" panose="02020603050405020304" pitchFamily="18" charset="0"/>
                <a:ea typeface="Calibri" panose="020F0502020204030204" pitchFamily="34" charset="0"/>
                <a:cs typeface="Times New Roman" panose="02020603050405020304" pitchFamily="18" charset="0"/>
              </a:rPr>
              <a:t>Neel </a:t>
            </a:r>
            <a:r>
              <a:rPr lang="en-US" sz="6200" i="1" err="1">
                <a:effectLst/>
                <a:latin typeface="Times New Roman" panose="02020603050405020304" pitchFamily="18" charset="0"/>
                <a:ea typeface="Calibri" panose="020F0502020204030204" pitchFamily="34" charset="0"/>
                <a:cs typeface="Times New Roman" panose="02020603050405020304" pitchFamily="18" charset="0"/>
              </a:rPr>
              <a:t>Samant</a:t>
            </a:r>
            <a:r>
              <a:rPr lang="en-US" sz="6200" i="1">
                <a:effectLst/>
                <a:latin typeface="Times New Roman" panose="02020603050405020304" pitchFamily="18" charset="0"/>
                <a:ea typeface="Calibri" panose="020F0502020204030204" pitchFamily="34" charset="0"/>
                <a:cs typeface="Times New Roman" panose="02020603050405020304" pitchFamily="18" charset="0"/>
              </a:rPr>
              <a:t> | Shraddha Sawant</a:t>
            </a:r>
            <a:br>
              <a:rPr lang="en-US" sz="6200" i="1">
                <a:effectLst/>
                <a:latin typeface="Times New Roman" panose="02020603050405020304" pitchFamily="18" charset="0"/>
                <a:ea typeface="Calibri" panose="020F0502020204030204" pitchFamily="34" charset="0"/>
                <a:cs typeface="Times New Roman" panose="02020603050405020304" pitchFamily="18" charset="0"/>
              </a:rPr>
            </a:br>
            <a:r>
              <a:rPr lang="en-US" sz="6200" i="1">
                <a:effectLst/>
                <a:latin typeface="Times New Roman" panose="02020603050405020304" pitchFamily="18" charset="0"/>
                <a:ea typeface="Calibri" panose="020F0502020204030204" pitchFamily="34" charset="0"/>
                <a:cs typeface="Times New Roman" panose="02020603050405020304" pitchFamily="18" charset="0"/>
              </a:rPr>
              <a:t>Rashmitha Varma </a:t>
            </a:r>
            <a:r>
              <a:rPr lang="en-US" sz="6200" i="1" err="1">
                <a:effectLst/>
                <a:latin typeface="Times New Roman" panose="02020603050405020304" pitchFamily="18" charset="0"/>
                <a:ea typeface="Calibri" panose="020F0502020204030204" pitchFamily="34" charset="0"/>
                <a:cs typeface="Times New Roman" panose="02020603050405020304" pitchFamily="18" charset="0"/>
              </a:rPr>
              <a:t>Pandati</a:t>
            </a:r>
            <a:endParaRPr lang="en-US" sz="62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99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3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7" name="TextBox 6">
            <a:extLst>
              <a:ext uri="{FF2B5EF4-FFF2-40B4-BE49-F238E27FC236}">
                <a16:creationId xmlns:a16="http://schemas.microsoft.com/office/drawing/2014/main" id="{650F9D25-3399-4700-9100-4394A1BCFB77}"/>
              </a:ext>
            </a:extLst>
          </p:cNvPr>
          <p:cNvSpPr txBox="1"/>
          <p:nvPr/>
        </p:nvSpPr>
        <p:spPr>
          <a:xfrm>
            <a:off x="711518" y="3174189"/>
            <a:ext cx="3749584" cy="1151676"/>
          </a:xfrm>
          <a:prstGeom prst="rect">
            <a:avLst/>
          </a:prstGeom>
        </p:spPr>
        <p:txBody>
          <a:bodyPr vert="horz" lIns="91440" tIns="45720" rIns="91440" bIns="45720" rtlCol="0" anchor="t">
            <a:noAutofit/>
          </a:bodyPr>
          <a:lstStyle/>
          <a:p>
            <a:pPr algn="ctr">
              <a:lnSpc>
                <a:spcPct val="90000"/>
              </a:lnSpc>
              <a:spcAft>
                <a:spcPts val="600"/>
              </a:spcAft>
            </a:pPr>
            <a:r>
              <a:rPr lang="en-US" sz="2000" b="1">
                <a:latin typeface="Times New Roman" panose="02020603050405020304" pitchFamily="18" charset="0"/>
                <a:cs typeface="Times New Roman" panose="02020603050405020304" pitchFamily="18" charset="0"/>
              </a:rPr>
              <a:t>The yellow lines show the missing values in the respective columns of the dataset.</a:t>
            </a:r>
          </a:p>
        </p:txBody>
      </p:sp>
      <p:pic>
        <p:nvPicPr>
          <p:cNvPr id="9" name="Picture 8" descr="A picture containing chart&#10;&#10;Description automatically generated">
            <a:extLst>
              <a:ext uri="{FF2B5EF4-FFF2-40B4-BE49-F238E27FC236}">
                <a16:creationId xmlns:a16="http://schemas.microsoft.com/office/drawing/2014/main" id="{17539B91-76DB-4706-B8EF-6603894C0486}"/>
              </a:ext>
            </a:extLst>
          </p:cNvPr>
          <p:cNvPicPr>
            <a:picLocks noChangeAspect="1"/>
          </p:cNvPicPr>
          <p:nvPr/>
        </p:nvPicPr>
        <p:blipFill rotWithShape="1">
          <a:blip r:embed="rId2">
            <a:extLst>
              <a:ext uri="{28A0092B-C50C-407E-A947-70E740481C1C}">
                <a14:useLocalDpi xmlns:a14="http://schemas.microsoft.com/office/drawing/2010/main" val="0"/>
              </a:ext>
            </a:extLst>
          </a:blip>
          <a:srcRect r="2" b="9534"/>
          <a:stretch/>
        </p:blipFill>
        <p:spPr>
          <a:xfrm>
            <a:off x="4634870" y="3408970"/>
            <a:ext cx="7555037" cy="3383270"/>
          </a:xfrm>
          <a:prstGeom prst="rect">
            <a:avLst/>
          </a:prstGeom>
        </p:spPr>
      </p:pic>
      <p:pic>
        <p:nvPicPr>
          <p:cNvPr id="5" name="Content Placeholder 4" descr="A picture containing graphical user interface&#10;&#10;Description automatically generated">
            <a:extLst>
              <a:ext uri="{FF2B5EF4-FFF2-40B4-BE49-F238E27FC236}">
                <a16:creationId xmlns:a16="http://schemas.microsoft.com/office/drawing/2014/main" id="{E545FFE9-B39B-4D03-8A99-4DAF36D5644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15481"/>
          <a:stretch/>
        </p:blipFill>
        <p:spPr>
          <a:xfrm>
            <a:off x="4636963" y="45720"/>
            <a:ext cx="7552944" cy="3383280"/>
          </a:xfrm>
          <a:prstGeom prst="rect">
            <a:avLst/>
          </a:prstGeom>
        </p:spPr>
      </p:pic>
      <p:sp>
        <p:nvSpPr>
          <p:cNvPr id="13" name="TextBox 12">
            <a:extLst>
              <a:ext uri="{FF2B5EF4-FFF2-40B4-BE49-F238E27FC236}">
                <a16:creationId xmlns:a16="http://schemas.microsoft.com/office/drawing/2014/main" id="{8DB3F7D9-A5E2-459D-8BE7-1E969BF0D7D0}"/>
              </a:ext>
            </a:extLst>
          </p:cNvPr>
          <p:cNvSpPr txBox="1"/>
          <p:nvPr/>
        </p:nvSpPr>
        <p:spPr>
          <a:xfrm>
            <a:off x="857288" y="1664836"/>
            <a:ext cx="3526913" cy="553998"/>
          </a:xfrm>
          <a:prstGeom prst="rect">
            <a:avLst/>
          </a:prstGeom>
          <a:noFill/>
        </p:spPr>
        <p:txBody>
          <a:bodyPr wrap="square" rtlCol="0">
            <a:spAutoFit/>
          </a:bodyPr>
          <a:lstStyle/>
          <a:p>
            <a:pPr algn="ctr"/>
            <a:r>
              <a:rPr lang="en-US" sz="3000">
                <a:latin typeface="Times New Roman" panose="02020603050405020304" pitchFamily="18" charset="0"/>
                <a:cs typeface="Times New Roman" panose="02020603050405020304" pitchFamily="18" charset="0"/>
              </a:rPr>
              <a:t>Before Data Cleaning</a:t>
            </a:r>
          </a:p>
        </p:txBody>
      </p:sp>
      <p:sp>
        <p:nvSpPr>
          <p:cNvPr id="14" name="TextBox 13">
            <a:extLst>
              <a:ext uri="{FF2B5EF4-FFF2-40B4-BE49-F238E27FC236}">
                <a16:creationId xmlns:a16="http://schemas.microsoft.com/office/drawing/2014/main" id="{857EDEF8-FD80-41DF-86FD-33D8A100EB06}"/>
              </a:ext>
            </a:extLst>
          </p:cNvPr>
          <p:cNvSpPr txBox="1"/>
          <p:nvPr/>
        </p:nvSpPr>
        <p:spPr>
          <a:xfrm>
            <a:off x="954157" y="4881489"/>
            <a:ext cx="3333176" cy="553998"/>
          </a:xfrm>
          <a:prstGeom prst="rect">
            <a:avLst/>
          </a:prstGeom>
          <a:noFill/>
        </p:spPr>
        <p:txBody>
          <a:bodyPr wrap="square" rtlCol="0">
            <a:spAutoFit/>
          </a:bodyPr>
          <a:lstStyle/>
          <a:p>
            <a:pPr algn="ctr"/>
            <a:r>
              <a:rPr lang="en-US" sz="3000">
                <a:latin typeface="Times New Roman" panose="02020603050405020304" pitchFamily="18" charset="0"/>
                <a:cs typeface="Times New Roman" panose="02020603050405020304" pitchFamily="18" charset="0"/>
              </a:rPr>
              <a:t>After Data Cleaning</a:t>
            </a:r>
          </a:p>
        </p:txBody>
      </p:sp>
    </p:spTree>
    <p:extLst>
      <p:ext uri="{BB962C8B-B14F-4D97-AF65-F5344CB8AC3E}">
        <p14:creationId xmlns:p14="http://schemas.microsoft.com/office/powerpoint/2010/main" val="9377874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A2563B-92E7-41C4-94AE-0D54703F1B8B}"/>
              </a:ext>
            </a:extLst>
          </p:cNvPr>
          <p:cNvSpPr>
            <a:spLocks noGrp="1"/>
          </p:cNvSpPr>
          <p:nvPr>
            <p:ph type="ctrTitle"/>
          </p:nvPr>
        </p:nvSpPr>
        <p:spPr>
          <a:xfrm>
            <a:off x="844062" y="267287"/>
            <a:ext cx="10278759" cy="789988"/>
          </a:xfrm>
        </p:spPr>
        <p:txBody>
          <a:bodyPr>
            <a:normAutofit/>
          </a:bodyPr>
          <a:lstStyle/>
          <a:p>
            <a:r>
              <a:rPr lang="en-US" sz="5000">
                <a:solidFill>
                  <a:schemeClr val="bg1"/>
                </a:solidFill>
                <a:latin typeface="Times New Roman" panose="02020603050405020304" pitchFamily="18" charset="0"/>
                <a:cs typeface="Times New Roman" panose="02020603050405020304" pitchFamily="18" charset="0"/>
              </a:rPr>
              <a:t>RATINGS</a:t>
            </a:r>
          </a:p>
        </p:txBody>
      </p:sp>
      <p:pic>
        <p:nvPicPr>
          <p:cNvPr id="9" name="Picture 8" descr="Chart, histogram&#10;&#10;Description automatically generated">
            <a:extLst>
              <a:ext uri="{FF2B5EF4-FFF2-40B4-BE49-F238E27FC236}">
                <a16:creationId xmlns:a16="http://schemas.microsoft.com/office/drawing/2014/main" id="{A4DFDA95-87FB-478C-A605-9996CF69391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533292" y="3490825"/>
            <a:ext cx="5917401" cy="2041502"/>
          </a:xfrm>
          <a:prstGeom prst="rect">
            <a:avLst/>
          </a:prstGeom>
        </p:spPr>
      </p:pic>
      <p:sp>
        <p:nvSpPr>
          <p:cNvPr id="16" name="Rectangle 15">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B53DED43-1BE2-4589-B1F3-F4B0A4A2D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47" y="1387498"/>
            <a:ext cx="5917401" cy="2041502"/>
          </a:xfrm>
          <a:prstGeom prst="rect">
            <a:avLst/>
          </a:prstGeom>
        </p:spPr>
      </p:pic>
      <p:sp>
        <p:nvSpPr>
          <p:cNvPr id="18" name="Rectangle 17">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41B3FB-F70A-4E45-8D66-5D3315E1C2E1}"/>
              </a:ext>
            </a:extLst>
          </p:cNvPr>
          <p:cNvSpPr txBox="1"/>
          <p:nvPr/>
        </p:nvSpPr>
        <p:spPr>
          <a:xfrm>
            <a:off x="6830433" y="2067298"/>
            <a:ext cx="4402260" cy="553998"/>
          </a:xfrm>
          <a:prstGeom prst="rect">
            <a:avLst/>
          </a:prstGeom>
          <a:noFill/>
        </p:spPr>
        <p:txBody>
          <a:bodyPr wrap="square" rtlCol="0">
            <a:spAutoFit/>
          </a:bodyPr>
          <a:lstStyle/>
          <a:p>
            <a:r>
              <a:rPr lang="en-US" sz="3000">
                <a:solidFill>
                  <a:schemeClr val="bg1"/>
                </a:solidFill>
                <a:latin typeface="Times New Roman" panose="02020603050405020304" pitchFamily="18" charset="0"/>
                <a:cs typeface="Times New Roman" panose="02020603050405020304" pitchFamily="18" charset="0"/>
              </a:rPr>
              <a:t>Before Removing Outliers</a:t>
            </a:r>
          </a:p>
        </p:txBody>
      </p:sp>
      <p:sp>
        <p:nvSpPr>
          <p:cNvPr id="11" name="TextBox 10">
            <a:extLst>
              <a:ext uri="{FF2B5EF4-FFF2-40B4-BE49-F238E27FC236}">
                <a16:creationId xmlns:a16="http://schemas.microsoft.com/office/drawing/2014/main" id="{E088647E-2E92-4601-AF76-B5B593B8854E}"/>
              </a:ext>
            </a:extLst>
          </p:cNvPr>
          <p:cNvSpPr txBox="1"/>
          <p:nvPr/>
        </p:nvSpPr>
        <p:spPr>
          <a:xfrm>
            <a:off x="1320317" y="4281286"/>
            <a:ext cx="4212975" cy="553998"/>
          </a:xfrm>
          <a:prstGeom prst="rect">
            <a:avLst/>
          </a:prstGeom>
          <a:noFill/>
        </p:spPr>
        <p:txBody>
          <a:bodyPr wrap="square" rtlCol="0">
            <a:spAutoFit/>
          </a:bodyPr>
          <a:lstStyle/>
          <a:p>
            <a:r>
              <a:rPr lang="en-US" sz="3000">
                <a:solidFill>
                  <a:schemeClr val="bg1"/>
                </a:solidFill>
                <a:latin typeface="Times New Roman" panose="02020603050405020304" pitchFamily="18" charset="0"/>
                <a:cs typeface="Times New Roman" panose="02020603050405020304" pitchFamily="18" charset="0"/>
              </a:rPr>
              <a:t>After Removing Outliers</a:t>
            </a:r>
          </a:p>
        </p:txBody>
      </p:sp>
    </p:spTree>
    <p:extLst>
      <p:ext uri="{BB962C8B-B14F-4D97-AF65-F5344CB8AC3E}">
        <p14:creationId xmlns:p14="http://schemas.microsoft.com/office/powerpoint/2010/main" val="1965320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4F1BC8-800F-4040-BB8C-7D2E38AEE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F63B541-78CE-4EA9-B247-C3873DB2DB9F}"/>
              </a:ext>
            </a:extLst>
          </p:cNvPr>
          <p:cNvSpPr>
            <a:spLocks noGrp="1"/>
          </p:cNvSpPr>
          <p:nvPr>
            <p:ph type="title"/>
          </p:nvPr>
        </p:nvSpPr>
        <p:spPr>
          <a:xfrm>
            <a:off x="174563" y="182443"/>
            <a:ext cx="11920974" cy="958517"/>
          </a:xfrm>
        </p:spPr>
        <p:txBody>
          <a:bodyPr vert="horz" lIns="91440" tIns="45720" rIns="91440" bIns="45720" rtlCol="0" anchor="t">
            <a:noAutofit/>
          </a:bodyPr>
          <a:lstStyle/>
          <a:p>
            <a:pPr algn="ctr"/>
            <a:r>
              <a:rPr lang="en-US" sz="5000" kern="1200">
                <a:solidFill>
                  <a:srgbClr val="FFFFFF"/>
                </a:solidFill>
                <a:latin typeface="Times New Roman" panose="02020603050405020304" pitchFamily="18" charset="0"/>
                <a:cs typeface="Times New Roman" panose="02020603050405020304" pitchFamily="18" charset="0"/>
              </a:rPr>
              <a:t>APPROXIMATE COST FOR 2 PEOPLE</a:t>
            </a:r>
          </a:p>
        </p:txBody>
      </p:sp>
      <p:cxnSp>
        <p:nvCxnSpPr>
          <p:cNvPr id="23"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 name="Picture 6" descr="A screen shot of a social media post&#10;&#10;Description automatically generated">
            <a:extLst>
              <a:ext uri="{FF2B5EF4-FFF2-40B4-BE49-F238E27FC236}">
                <a16:creationId xmlns:a16="http://schemas.microsoft.com/office/drawing/2014/main" id="{385A39EE-1B0B-4595-A27C-666C349DCC17}"/>
              </a:ext>
            </a:extLst>
          </p:cNvPr>
          <p:cNvPicPr>
            <a:picLocks noChangeAspect="1"/>
          </p:cNvPicPr>
          <p:nvPr/>
        </p:nvPicPr>
        <p:blipFill rotWithShape="1">
          <a:blip r:embed="rId2">
            <a:extLst>
              <a:ext uri="{28A0092B-C50C-407E-A947-70E740481C1C}">
                <a14:useLocalDpi xmlns:a14="http://schemas.microsoft.com/office/drawing/2010/main" val="0"/>
              </a:ext>
            </a:extLst>
          </a:blip>
          <a:srcRect l="5469" r="12267" b="1"/>
          <a:stretch/>
        </p:blipFill>
        <p:spPr>
          <a:xfrm>
            <a:off x="5525421" y="4005659"/>
            <a:ext cx="6570116" cy="2735418"/>
          </a:xfrm>
          <a:prstGeom prst="rect">
            <a:avLst/>
          </a:prstGeom>
        </p:spPr>
      </p:pic>
      <p:grpSp>
        <p:nvGrpSpPr>
          <p:cNvPr id="24" name="Group 17">
            <a:extLst>
              <a:ext uri="{FF2B5EF4-FFF2-40B4-BE49-F238E27FC236}">
                <a16:creationId xmlns:a16="http://schemas.microsoft.com/office/drawing/2014/main" id="{97AFA794-AF2F-45AA-AD9A-03B9214E7D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pic>
        <p:nvPicPr>
          <p:cNvPr id="5" name="Content Placeholder 4" descr="Chart, bar chart&#10;&#10;Description automatically generated">
            <a:extLst>
              <a:ext uri="{FF2B5EF4-FFF2-40B4-BE49-F238E27FC236}">
                <a16:creationId xmlns:a16="http://schemas.microsoft.com/office/drawing/2014/main" id="{68FE65AE-BE9B-4086-B66E-CA4D56F9FC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54" r="11309" b="2"/>
          <a:stretch/>
        </p:blipFill>
        <p:spPr>
          <a:xfrm>
            <a:off x="174564" y="1251691"/>
            <a:ext cx="6570115" cy="2689059"/>
          </a:xfrm>
          <a:prstGeom prst="rect">
            <a:avLst/>
          </a:prstGeom>
        </p:spPr>
      </p:pic>
      <p:sp>
        <p:nvSpPr>
          <p:cNvPr id="9" name="TextBox 8">
            <a:extLst>
              <a:ext uri="{FF2B5EF4-FFF2-40B4-BE49-F238E27FC236}">
                <a16:creationId xmlns:a16="http://schemas.microsoft.com/office/drawing/2014/main" id="{E4CACBB3-1081-434C-B745-D125442126B0}"/>
              </a:ext>
            </a:extLst>
          </p:cNvPr>
          <p:cNvSpPr txBox="1"/>
          <p:nvPr/>
        </p:nvSpPr>
        <p:spPr>
          <a:xfrm>
            <a:off x="6919242" y="2070106"/>
            <a:ext cx="4402260" cy="553998"/>
          </a:xfrm>
          <a:prstGeom prst="rect">
            <a:avLst/>
          </a:prstGeom>
          <a:noFill/>
        </p:spPr>
        <p:txBody>
          <a:bodyPr wrap="square" rtlCol="0">
            <a:spAutoFit/>
          </a:bodyPr>
          <a:lstStyle/>
          <a:p>
            <a:r>
              <a:rPr lang="en-US" sz="3000">
                <a:solidFill>
                  <a:schemeClr val="bg1"/>
                </a:solidFill>
                <a:latin typeface="Times New Roman" panose="02020603050405020304" pitchFamily="18" charset="0"/>
                <a:cs typeface="Times New Roman" panose="02020603050405020304" pitchFamily="18" charset="0"/>
              </a:rPr>
              <a:t>Before Removing Outliers</a:t>
            </a:r>
          </a:p>
        </p:txBody>
      </p:sp>
      <p:sp>
        <p:nvSpPr>
          <p:cNvPr id="13" name="TextBox 12">
            <a:extLst>
              <a:ext uri="{FF2B5EF4-FFF2-40B4-BE49-F238E27FC236}">
                <a16:creationId xmlns:a16="http://schemas.microsoft.com/office/drawing/2014/main" id="{7F94EA13-936D-4069-BA39-2548107D9FC0}"/>
              </a:ext>
            </a:extLst>
          </p:cNvPr>
          <p:cNvSpPr txBox="1"/>
          <p:nvPr/>
        </p:nvSpPr>
        <p:spPr>
          <a:xfrm>
            <a:off x="1234347" y="5142192"/>
            <a:ext cx="4212975" cy="553998"/>
          </a:xfrm>
          <a:prstGeom prst="rect">
            <a:avLst/>
          </a:prstGeom>
          <a:noFill/>
        </p:spPr>
        <p:txBody>
          <a:bodyPr wrap="square" rtlCol="0">
            <a:spAutoFit/>
          </a:bodyPr>
          <a:lstStyle/>
          <a:p>
            <a:r>
              <a:rPr lang="en-US" sz="3000">
                <a:solidFill>
                  <a:schemeClr val="bg1"/>
                </a:solidFill>
                <a:latin typeface="Times New Roman" panose="02020603050405020304" pitchFamily="18" charset="0"/>
                <a:cs typeface="Times New Roman" panose="02020603050405020304" pitchFamily="18" charset="0"/>
              </a:rPr>
              <a:t>After Removing Outliers</a:t>
            </a:r>
          </a:p>
        </p:txBody>
      </p:sp>
    </p:spTree>
    <p:extLst>
      <p:ext uri="{BB962C8B-B14F-4D97-AF65-F5344CB8AC3E}">
        <p14:creationId xmlns:p14="http://schemas.microsoft.com/office/powerpoint/2010/main" val="690921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9EC4-56DA-4E0E-B6B3-F593302F2065}"/>
              </a:ext>
            </a:extLst>
          </p:cNvPr>
          <p:cNvSpPr>
            <a:spLocks noGrp="1"/>
          </p:cNvSpPr>
          <p:nvPr>
            <p:ph type="title"/>
          </p:nvPr>
        </p:nvSpPr>
        <p:spPr>
          <a:xfrm>
            <a:off x="4709746" y="3009997"/>
            <a:ext cx="2772508" cy="838005"/>
          </a:xfrm>
        </p:spPr>
        <p:txBody>
          <a:bodyPr>
            <a:normAutofit/>
          </a:bodyPr>
          <a:lstStyle/>
          <a:p>
            <a:pPr algn="ctr"/>
            <a:r>
              <a:rPr lang="en-US" sz="4000">
                <a:latin typeface="Times New Roman" panose="02020603050405020304" pitchFamily="18" charset="0"/>
                <a:cs typeface="Times New Roman" panose="02020603050405020304" pitchFamily="18" charset="0"/>
              </a:rPr>
              <a:t>VOTES</a:t>
            </a:r>
          </a:p>
        </p:txBody>
      </p:sp>
      <p:pic>
        <p:nvPicPr>
          <p:cNvPr id="5" name="Content Placeholder 4" descr="Chart, bar chart&#10;&#10;Description automatically generated">
            <a:extLst>
              <a:ext uri="{FF2B5EF4-FFF2-40B4-BE49-F238E27FC236}">
                <a16:creationId xmlns:a16="http://schemas.microsoft.com/office/drawing/2014/main" id="{06503356-0E4F-4B65-A773-4C08FB3C4B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17" y="130826"/>
            <a:ext cx="8932681" cy="3023903"/>
          </a:xfrm>
        </p:spPr>
      </p:pic>
      <p:pic>
        <p:nvPicPr>
          <p:cNvPr id="7" name="Picture 6" descr="Chart, bar chart&#10;&#10;Description automatically generated">
            <a:extLst>
              <a:ext uri="{FF2B5EF4-FFF2-40B4-BE49-F238E27FC236}">
                <a16:creationId xmlns:a16="http://schemas.microsoft.com/office/drawing/2014/main" id="{1B528420-896C-4683-9E59-F87CD3857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235" y="3685329"/>
            <a:ext cx="8932681" cy="3041845"/>
          </a:xfrm>
          <a:prstGeom prst="rect">
            <a:avLst/>
          </a:prstGeom>
        </p:spPr>
      </p:pic>
      <p:sp>
        <p:nvSpPr>
          <p:cNvPr id="9" name="TextBox 8">
            <a:extLst>
              <a:ext uri="{FF2B5EF4-FFF2-40B4-BE49-F238E27FC236}">
                <a16:creationId xmlns:a16="http://schemas.microsoft.com/office/drawing/2014/main" id="{68CE8C9D-CCF9-4F69-9E71-B6EECAF0A114}"/>
              </a:ext>
            </a:extLst>
          </p:cNvPr>
          <p:cNvSpPr txBox="1"/>
          <p:nvPr/>
        </p:nvSpPr>
        <p:spPr>
          <a:xfrm>
            <a:off x="9046698" y="678628"/>
            <a:ext cx="2137745" cy="1477328"/>
          </a:xfrm>
          <a:prstGeom prst="rect">
            <a:avLst/>
          </a:prstGeom>
          <a:noFill/>
        </p:spPr>
        <p:txBody>
          <a:bodyPr wrap="square" rtlCol="0">
            <a:spAutoFit/>
          </a:bodyPr>
          <a:lstStyle/>
          <a:p>
            <a:pPr algn="ctr"/>
            <a:r>
              <a:rPr lang="en-US" sz="3000">
                <a:latin typeface="Times New Roman" panose="02020603050405020304" pitchFamily="18" charset="0"/>
                <a:cs typeface="Times New Roman" panose="02020603050405020304" pitchFamily="18" charset="0"/>
              </a:rPr>
              <a:t>Before Removing Outliers</a:t>
            </a:r>
          </a:p>
        </p:txBody>
      </p:sp>
      <p:sp>
        <p:nvSpPr>
          <p:cNvPr id="11" name="TextBox 10">
            <a:extLst>
              <a:ext uri="{FF2B5EF4-FFF2-40B4-BE49-F238E27FC236}">
                <a16:creationId xmlns:a16="http://schemas.microsoft.com/office/drawing/2014/main" id="{9B7852AA-2B33-493A-8123-98E8BA9D5D87}"/>
              </a:ext>
            </a:extLst>
          </p:cNvPr>
          <p:cNvSpPr txBox="1"/>
          <p:nvPr/>
        </p:nvSpPr>
        <p:spPr>
          <a:xfrm>
            <a:off x="993490" y="4467587"/>
            <a:ext cx="2137745" cy="1477328"/>
          </a:xfrm>
          <a:prstGeom prst="rect">
            <a:avLst/>
          </a:prstGeom>
          <a:noFill/>
        </p:spPr>
        <p:txBody>
          <a:bodyPr wrap="square" rtlCol="0">
            <a:spAutoFit/>
          </a:bodyPr>
          <a:lstStyle/>
          <a:p>
            <a:pPr algn="ctr"/>
            <a:r>
              <a:rPr lang="en-US" sz="3000">
                <a:latin typeface="Times New Roman" panose="02020603050405020304" pitchFamily="18" charset="0"/>
                <a:cs typeface="Times New Roman" panose="02020603050405020304" pitchFamily="18" charset="0"/>
              </a:rPr>
              <a:t>After Removing Outliers</a:t>
            </a:r>
          </a:p>
        </p:txBody>
      </p:sp>
    </p:spTree>
    <p:extLst>
      <p:ext uri="{BB962C8B-B14F-4D97-AF65-F5344CB8AC3E}">
        <p14:creationId xmlns:p14="http://schemas.microsoft.com/office/powerpoint/2010/main" val="141133674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675F6BF7-3743-4C7D-AB31-96451591CA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655"/>
          <a:stretch/>
        </p:blipFill>
        <p:spPr>
          <a:xfrm>
            <a:off x="20" y="10"/>
            <a:ext cx="12191980" cy="6857990"/>
          </a:xfrm>
          <a:prstGeom prst="rect">
            <a:avLst/>
          </a:prstGeom>
        </p:spPr>
      </p:pic>
    </p:spTree>
    <p:extLst>
      <p:ext uri="{BB962C8B-B14F-4D97-AF65-F5344CB8AC3E}">
        <p14:creationId xmlns:p14="http://schemas.microsoft.com/office/powerpoint/2010/main" val="411688378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5208A91-CF1F-453B-86AA-BEECB1AEEC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AA136-F3FE-43A0-B611-A47E55EAC86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Exploratory Data Analysis</a:t>
            </a:r>
            <a:endParaRPr lang="en-US" sz="5200">
              <a:solidFill>
                <a:srgbClr val="FFFFFF"/>
              </a:solidFill>
            </a:endParaRPr>
          </a:p>
        </p:txBody>
      </p:sp>
    </p:spTree>
    <p:extLst>
      <p:ext uri="{BB962C8B-B14F-4D97-AF65-F5344CB8AC3E}">
        <p14:creationId xmlns:p14="http://schemas.microsoft.com/office/powerpoint/2010/main" val="221156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BED12-1B2C-49B8-BD78-BA75DFBF152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Top 10 Types of Restaurants in Bengaluru</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346675D-B834-4DB5-88B7-DEBDD424A178}"/>
              </a:ext>
            </a:extLst>
          </p:cNvPr>
          <p:cNvPicPr>
            <a:picLocks noGrp="1" noChangeAspect="1"/>
          </p:cNvPicPr>
          <p:nvPr>
            <p:ph idx="1"/>
          </p:nvPr>
        </p:nvPicPr>
        <p:blipFill rotWithShape="1">
          <a:blip r:embed="rId2"/>
          <a:srcRect t="4297" b="9644"/>
          <a:stretch/>
        </p:blipFill>
        <p:spPr>
          <a:xfrm>
            <a:off x="976251" y="942538"/>
            <a:ext cx="7163222" cy="4808332"/>
          </a:xfrm>
          <a:prstGeom prst="rect">
            <a:avLst/>
          </a:prstGeom>
          <a:effectLst/>
        </p:spPr>
      </p:pic>
    </p:spTree>
    <p:extLst>
      <p:ext uri="{BB962C8B-B14F-4D97-AF65-F5344CB8AC3E}">
        <p14:creationId xmlns:p14="http://schemas.microsoft.com/office/powerpoint/2010/main" val="286639505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5D0F7-89FD-4BB8-9F7B-6A0F7A665F5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Distribution of Ratings of Restaurants in Bengaluru</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4D15D5C-0D25-40BF-ABFB-078054D391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731"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904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42E162B-65FA-4101-8FAE-3D7DBDFD963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78"/>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6CB57-9934-4D5E-A9ED-8611256A1919}"/>
              </a:ext>
            </a:extLst>
          </p:cNvPr>
          <p:cNvSpPr>
            <a:spLocks noGrp="1"/>
          </p:cNvSpPr>
          <p:nvPr>
            <p:ph type="title"/>
          </p:nvPr>
        </p:nvSpPr>
        <p:spPr>
          <a:xfrm>
            <a:off x="8019050" y="154637"/>
            <a:ext cx="3842264" cy="2045242"/>
          </a:xfrm>
        </p:spPr>
        <p:txBody>
          <a:bodyPr vert="horz" lIns="91440" tIns="45720" rIns="91440" bIns="45720" rtlCol="0" anchor="t">
            <a:normAutofit fontScale="90000"/>
          </a:bodyPr>
          <a:lstStyle/>
          <a:p>
            <a:r>
              <a:rPr lang="en-US" sz="5200"/>
              <a:t>Rating with respect to Location</a:t>
            </a:r>
            <a:endParaRPr lang="en-US" sz="5200">
              <a:cs typeface="Calibri Light"/>
            </a:endParaRPr>
          </a:p>
        </p:txBody>
      </p:sp>
      <p:sp>
        <p:nvSpPr>
          <p:cNvPr id="139" name="Rectangle 13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6285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94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56785-026F-406A-AD0B-C5FC4D821C4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Top 10 Types of Cuisines in Bengaluru</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4F1F834-00D6-43DB-BA71-54A03C5721DA}"/>
              </a:ext>
            </a:extLst>
          </p:cNvPr>
          <p:cNvPicPr>
            <a:picLocks noGrp="1" noChangeAspect="1"/>
          </p:cNvPicPr>
          <p:nvPr>
            <p:ph idx="1"/>
          </p:nvPr>
        </p:nvPicPr>
        <p:blipFill rotWithShape="1">
          <a:blip r:embed="rId2"/>
          <a:srcRect b="3417"/>
          <a:stretch/>
        </p:blipFill>
        <p:spPr>
          <a:xfrm>
            <a:off x="976251" y="942538"/>
            <a:ext cx="7163222" cy="4808332"/>
          </a:xfrm>
          <a:prstGeom prst="rect">
            <a:avLst/>
          </a:prstGeom>
          <a:effectLst/>
        </p:spPr>
      </p:pic>
    </p:spTree>
    <p:extLst>
      <p:ext uri="{BB962C8B-B14F-4D97-AF65-F5344CB8AC3E}">
        <p14:creationId xmlns:p14="http://schemas.microsoft.com/office/powerpoint/2010/main" val="2530848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33">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5">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34555E2-D2F6-4132-8F0E-ED39184099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945" r="13332" b="-1"/>
          <a:stretch/>
        </p:blipFill>
        <p:spPr>
          <a:xfrm>
            <a:off x="643467" y="643467"/>
            <a:ext cx="5372099" cy="5571066"/>
          </a:xfrm>
          <a:prstGeom prst="rect">
            <a:avLst/>
          </a:prstGeom>
        </p:spPr>
      </p:pic>
      <p:pic>
        <p:nvPicPr>
          <p:cNvPr id="9" name="Picture 8" descr="Logo, icon, company name&#10;&#10;Description automatically generated">
            <a:extLst>
              <a:ext uri="{FF2B5EF4-FFF2-40B4-BE49-F238E27FC236}">
                <a16:creationId xmlns:a16="http://schemas.microsoft.com/office/drawing/2014/main" id="{420A7E9C-416F-4723-8C5D-168FAACB0693}"/>
              </a:ext>
            </a:extLst>
          </p:cNvPr>
          <p:cNvPicPr>
            <a:picLocks noChangeAspect="1"/>
          </p:cNvPicPr>
          <p:nvPr/>
        </p:nvPicPr>
        <p:blipFill rotWithShape="1">
          <a:blip r:embed="rId3">
            <a:extLst>
              <a:ext uri="{28A0092B-C50C-407E-A947-70E740481C1C}">
                <a14:useLocalDpi xmlns:a14="http://schemas.microsoft.com/office/drawing/2010/main" val="0"/>
              </a:ext>
            </a:extLst>
          </a:blip>
          <a:srcRect l="2366" r="1204" b="-1"/>
          <a:stretch/>
        </p:blipFill>
        <p:spPr>
          <a:xfrm>
            <a:off x="6176432" y="643467"/>
            <a:ext cx="5372100" cy="5571066"/>
          </a:xfrm>
          <a:prstGeom prst="rect">
            <a:avLst/>
          </a:prstGeom>
        </p:spPr>
      </p:pic>
    </p:spTree>
    <p:extLst>
      <p:ext uri="{BB962C8B-B14F-4D97-AF65-F5344CB8AC3E}">
        <p14:creationId xmlns:p14="http://schemas.microsoft.com/office/powerpoint/2010/main" val="3895231419"/>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5417CC9-D0B3-48AD-BB03-F6B6C971354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532" b="253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137213-4BD4-404D-B43D-6AA6FE812EB0}"/>
              </a:ext>
            </a:extLst>
          </p:cNvPr>
          <p:cNvSpPr>
            <a:spLocks noGrp="1"/>
          </p:cNvSpPr>
          <p:nvPr>
            <p:ph type="title"/>
          </p:nvPr>
        </p:nvSpPr>
        <p:spPr>
          <a:xfrm>
            <a:off x="5226457" y="568193"/>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600">
                <a:solidFill>
                  <a:srgbClr val="262626"/>
                </a:solidFill>
              </a:rPr>
              <a:t>Most Common Cuisines with respect to locations</a:t>
            </a:r>
          </a:p>
        </p:txBody>
      </p:sp>
    </p:spTree>
    <p:extLst>
      <p:ext uri="{BB962C8B-B14F-4D97-AF65-F5344CB8AC3E}">
        <p14:creationId xmlns:p14="http://schemas.microsoft.com/office/powerpoint/2010/main" val="17527882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4708-029A-4A5B-8B41-C56B74DD1C54}"/>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Find Location of nearby restaurants</a:t>
            </a:r>
          </a:p>
        </p:txBody>
      </p:sp>
      <p:pic>
        <p:nvPicPr>
          <p:cNvPr id="10" name="Content Placeholder 9">
            <a:extLst>
              <a:ext uri="{FF2B5EF4-FFF2-40B4-BE49-F238E27FC236}">
                <a16:creationId xmlns:a16="http://schemas.microsoft.com/office/drawing/2014/main" id="{981C0255-F75D-490E-B769-9F67A601A605}"/>
              </a:ext>
            </a:extLst>
          </p:cNvPr>
          <p:cNvPicPr>
            <a:picLocks noGrp="1" noChangeAspect="1"/>
          </p:cNvPicPr>
          <p:nvPr>
            <p:ph idx="1"/>
          </p:nvPr>
        </p:nvPicPr>
        <p:blipFill rotWithShape="1">
          <a:blip r:embed="rId2"/>
          <a:srcRect t="14391" r="1" b="1234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093839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86577-69DB-4EF3-A902-7DA153B02C5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Distribution of Restaurant Rating based on online order facility</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2154DBE-46DE-4225-8208-2EE7861CF2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9" t="1" r="-167" b="292"/>
          <a:stretch/>
        </p:blipFill>
        <p:spPr bwMode="auto">
          <a:xfrm>
            <a:off x="484632" y="942538"/>
            <a:ext cx="8137738" cy="433284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66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B5861-BC88-4748-B395-2D06AFC58CF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Biggest Restaurant Chain and Best Restaurant Chain in Bengaluru</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16B4F3C1-5390-48BF-AA48-4130BECB768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3" r="-181"/>
          <a:stretch/>
        </p:blipFill>
        <p:spPr bwMode="auto">
          <a:xfrm>
            <a:off x="638360" y="1306888"/>
            <a:ext cx="7839003" cy="407963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44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1A2506-1D06-48DF-A39E-62D8162839C0}"/>
              </a:ext>
            </a:extLst>
          </p:cNvPr>
          <p:cNvSpPr>
            <a:spLocks noGrp="1"/>
          </p:cNvSpPr>
          <p:nvPr>
            <p:ph type="ctrTitle"/>
          </p:nvPr>
        </p:nvSpPr>
        <p:spPr>
          <a:xfrm>
            <a:off x="640080" y="5576887"/>
            <a:ext cx="10911840" cy="640081"/>
          </a:xfrm>
        </p:spPr>
        <p:txBody>
          <a:bodyPr vert="horz" lIns="91440" tIns="45720" rIns="91440" bIns="45720" rtlCol="0" anchor="ctr">
            <a:normAutofit/>
          </a:bodyPr>
          <a:lstStyle/>
          <a:p>
            <a:r>
              <a:rPr lang="en-US" sz="3200"/>
              <a:t>Dishes liked by Bangloreans in Fast Food Restaurants</a:t>
            </a:r>
          </a:p>
        </p:txBody>
      </p:sp>
      <p:pic>
        <p:nvPicPr>
          <p:cNvPr id="7170" name="Picture 2">
            <a:extLst>
              <a:ext uri="{FF2B5EF4-FFF2-40B4-BE49-F238E27FC236}">
                <a16:creationId xmlns:a16="http://schemas.microsoft.com/office/drawing/2014/main" id="{71FA9D34-0445-4518-9F84-0CF64FFDA14B}"/>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7982" t="-19" r="-17982" b="816"/>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967889"/>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05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94536-8073-477D-B808-4729F4EE92B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Distribution of Cost of Dishes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1C15242-CB00-4142-B351-A13D52996D13}"/>
              </a:ext>
            </a:extLst>
          </p:cNvPr>
          <p:cNvPicPr>
            <a:picLocks noGrp="1" noChangeAspect="1"/>
          </p:cNvPicPr>
          <p:nvPr>
            <p:ph idx="1"/>
          </p:nvPr>
        </p:nvPicPr>
        <p:blipFill rotWithShape="1">
          <a:blip r:embed="rId2"/>
          <a:srcRect t="1916" b="12846"/>
          <a:stretch/>
        </p:blipFill>
        <p:spPr>
          <a:xfrm>
            <a:off x="976251" y="942538"/>
            <a:ext cx="7163222" cy="4808332"/>
          </a:xfrm>
          <a:prstGeom prst="rect">
            <a:avLst/>
          </a:prstGeom>
          <a:effectLst/>
        </p:spPr>
      </p:pic>
    </p:spTree>
    <p:extLst>
      <p:ext uri="{BB962C8B-B14F-4D97-AF65-F5344CB8AC3E}">
        <p14:creationId xmlns:p14="http://schemas.microsoft.com/office/powerpoint/2010/main" val="33929230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A04CE56E-C577-4FD4-9B16-DA2115B22447}"/>
              </a:ext>
            </a:extLst>
          </p:cNvPr>
          <p:cNvPicPr>
            <a:picLocks noChangeAspect="1"/>
          </p:cNvPicPr>
          <p:nvPr/>
        </p:nvPicPr>
        <p:blipFill rotWithShape="1">
          <a:blip r:embed="rId2"/>
          <a:srcRect t="36136" r="2701" b="9134"/>
          <a:stretch/>
        </p:blipFill>
        <p:spPr>
          <a:xfrm>
            <a:off x="20" y="10"/>
            <a:ext cx="12191981" cy="6857990"/>
          </a:xfrm>
          <a:prstGeom prst="rect">
            <a:avLst/>
          </a:prstGeom>
        </p:spPr>
      </p:pic>
      <p:sp>
        <p:nvSpPr>
          <p:cNvPr id="32"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A91BC-7238-487A-AE6F-E62F76D8D9D6}"/>
              </a:ext>
            </a:extLst>
          </p:cNvPr>
          <p:cNvSpPr>
            <a:spLocks noGrp="1"/>
          </p:cNvSpPr>
          <p:nvPr>
            <p:ph type="ctrTitle"/>
          </p:nvPr>
        </p:nvSpPr>
        <p:spPr>
          <a:xfrm>
            <a:off x="404553" y="3091928"/>
            <a:ext cx="9078562" cy="2387600"/>
          </a:xfrm>
        </p:spPr>
        <p:txBody>
          <a:bodyPr>
            <a:normAutofit/>
          </a:bodyPr>
          <a:lstStyle/>
          <a:p>
            <a:pPr algn="l"/>
            <a:r>
              <a:rPr lang="en-US" sz="6600">
                <a:cs typeface="Calibri Light"/>
              </a:rPr>
              <a:t>SPARK ML MODELS</a:t>
            </a:r>
            <a:endParaRPr lang="en-US" sz="6600"/>
          </a:p>
        </p:txBody>
      </p:sp>
      <p:sp>
        <p:nvSpPr>
          <p:cNvPr id="34"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56579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3724A6-3002-4ABC-BB41-9AC039A712FF}"/>
              </a:ext>
            </a:extLst>
          </p:cNvPr>
          <p:cNvSpPr>
            <a:spLocks noGrp="1"/>
          </p:cNvSpPr>
          <p:nvPr>
            <p:ph type="title"/>
          </p:nvPr>
        </p:nvSpPr>
        <p:spPr>
          <a:xfrm>
            <a:off x="762000" y="559678"/>
            <a:ext cx="3567915" cy="4952492"/>
          </a:xfrm>
        </p:spPr>
        <p:txBody>
          <a:bodyPr>
            <a:normAutofit/>
          </a:bodyPr>
          <a:lstStyle/>
          <a:p>
            <a:r>
              <a:rPr lang="en-US">
                <a:solidFill>
                  <a:schemeClr val="bg1"/>
                </a:solidFill>
              </a:rPr>
              <a:t>Use Case 1 – Zomato online delivery service</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F32D01D-D70F-403B-9EA9-9D23278B1BA2}"/>
              </a:ext>
            </a:extLst>
          </p:cNvPr>
          <p:cNvGraphicFramePr>
            <a:graphicFrameLocks noGrp="1"/>
          </p:cNvGraphicFramePr>
          <p:nvPr>
            <p:ph idx="1"/>
            <p:extLst>
              <p:ext uri="{D42A27DB-BD31-4B8C-83A1-F6EECF244321}">
                <p14:modId xmlns:p14="http://schemas.microsoft.com/office/powerpoint/2010/main" val="139182406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473094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F2370-8DF8-4B01-9692-C272C1C68140}"/>
              </a:ext>
            </a:extLst>
          </p:cNvPr>
          <p:cNvSpPr>
            <a:spLocks noGrp="1"/>
          </p:cNvSpPr>
          <p:nvPr>
            <p:ph type="title"/>
          </p:nvPr>
        </p:nvSpPr>
        <p:spPr>
          <a:xfrm>
            <a:off x="594360" y="1209086"/>
            <a:ext cx="3876848" cy="4064925"/>
          </a:xfrm>
        </p:spPr>
        <p:txBody>
          <a:bodyPr anchor="ctr">
            <a:normAutofit/>
          </a:bodyPr>
          <a:lstStyle/>
          <a:p>
            <a:r>
              <a:rPr lang="en-US" sz="5000"/>
              <a:t>Random Forest Classifier</a:t>
            </a:r>
          </a:p>
        </p:txBody>
      </p:sp>
      <p:grpSp>
        <p:nvGrpSpPr>
          <p:cNvPr id="8" name="Group 12">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4"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97615077-13DB-47D5-85A9-B8EB5CD7845B}"/>
              </a:ext>
            </a:extLst>
          </p:cNvPr>
          <p:cNvGraphicFramePr>
            <a:graphicFrameLocks noGrp="1"/>
          </p:cNvGraphicFramePr>
          <p:nvPr>
            <p:ph idx="1"/>
            <p:extLst>
              <p:ext uri="{D42A27DB-BD31-4B8C-83A1-F6EECF244321}">
                <p14:modId xmlns:p14="http://schemas.microsoft.com/office/powerpoint/2010/main" val="79252257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5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98ABE-28BF-4D9C-ABD5-2747996F4F56}"/>
              </a:ext>
            </a:extLst>
          </p:cNvPr>
          <p:cNvSpPr>
            <a:spLocks noGrp="1"/>
          </p:cNvSpPr>
          <p:nvPr>
            <p:ph type="title"/>
          </p:nvPr>
        </p:nvSpPr>
        <p:spPr>
          <a:xfrm>
            <a:off x="524741" y="620392"/>
            <a:ext cx="3808268" cy="5504688"/>
          </a:xfrm>
        </p:spPr>
        <p:txBody>
          <a:bodyPr>
            <a:normAutofit/>
          </a:bodyPr>
          <a:lstStyle/>
          <a:p>
            <a:r>
              <a:rPr lang="en-US" sz="5100">
                <a:solidFill>
                  <a:schemeClr val="bg1"/>
                </a:solidFill>
              </a:rPr>
              <a:t>Use Case 2 - Independent Restaurant Owners</a:t>
            </a:r>
          </a:p>
        </p:txBody>
      </p:sp>
      <p:graphicFrame>
        <p:nvGraphicFramePr>
          <p:cNvPr id="5" name="Content Placeholder 2">
            <a:extLst>
              <a:ext uri="{FF2B5EF4-FFF2-40B4-BE49-F238E27FC236}">
                <a16:creationId xmlns:a16="http://schemas.microsoft.com/office/drawing/2014/main" id="{ED40179F-0A8F-4A57-9A41-8628FA3E2ACA}"/>
              </a:ext>
            </a:extLst>
          </p:cNvPr>
          <p:cNvGraphicFramePr>
            <a:graphicFrameLocks noGrp="1"/>
          </p:cNvGraphicFramePr>
          <p:nvPr>
            <p:ph idx="1"/>
            <p:extLst>
              <p:ext uri="{D42A27DB-BD31-4B8C-83A1-F6EECF244321}">
                <p14:modId xmlns:p14="http://schemas.microsoft.com/office/powerpoint/2010/main" val="67017225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22737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Food on a table&#10;&#10;Description automatically generated">
            <a:extLst>
              <a:ext uri="{FF2B5EF4-FFF2-40B4-BE49-F238E27FC236}">
                <a16:creationId xmlns:a16="http://schemas.microsoft.com/office/drawing/2014/main" id="{526FFCD6-8C79-408B-A87A-75ADBB9B83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pic>
        <p:nvPicPr>
          <p:cNvPr id="15" name="Picture 14" descr="Map&#10;&#10;Description automatically generated">
            <a:extLst>
              <a:ext uri="{FF2B5EF4-FFF2-40B4-BE49-F238E27FC236}">
                <a16:creationId xmlns:a16="http://schemas.microsoft.com/office/drawing/2014/main" id="{B9504180-9629-495C-8063-9AA620FDCF2D}"/>
              </a:ext>
            </a:extLst>
          </p:cNvPr>
          <p:cNvPicPr>
            <a:picLocks noChangeAspect="1"/>
          </p:cNvPicPr>
          <p:nvPr/>
        </p:nvPicPr>
        <p:blipFill rotWithShape="1">
          <a:blip r:embed="rId3">
            <a:extLst>
              <a:ext uri="{28A0092B-C50C-407E-A947-70E740481C1C}">
                <a14:useLocalDpi xmlns:a14="http://schemas.microsoft.com/office/drawing/2010/main" val="0"/>
              </a:ext>
            </a:extLst>
          </a:blip>
          <a:srcRect b="7176"/>
          <a:stretch/>
        </p:blipFill>
        <p:spPr>
          <a:xfrm>
            <a:off x="0" y="3061252"/>
            <a:ext cx="3798096" cy="37967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6641563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8F120-3863-457A-A814-0FFC154386E7}"/>
              </a:ext>
            </a:extLst>
          </p:cNvPr>
          <p:cNvSpPr>
            <a:spLocks noGrp="1"/>
          </p:cNvSpPr>
          <p:nvPr>
            <p:ph type="title"/>
          </p:nvPr>
        </p:nvSpPr>
        <p:spPr>
          <a:xfrm>
            <a:off x="1075767" y="1188637"/>
            <a:ext cx="2988234" cy="4480726"/>
          </a:xfrm>
        </p:spPr>
        <p:txBody>
          <a:bodyPr>
            <a:normAutofit/>
          </a:bodyPr>
          <a:lstStyle/>
          <a:p>
            <a:pPr algn="r"/>
            <a:r>
              <a:rPr lang="en-US" sz="4600"/>
              <a:t>Linear Regression Model</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890FD1-A866-4CFF-88C3-DF0B51E8893E}"/>
              </a:ext>
            </a:extLst>
          </p:cNvPr>
          <p:cNvSpPr>
            <a:spLocks noGrp="1"/>
          </p:cNvSpPr>
          <p:nvPr>
            <p:ph idx="1"/>
          </p:nvPr>
        </p:nvSpPr>
        <p:spPr>
          <a:xfrm>
            <a:off x="5255260" y="1648870"/>
            <a:ext cx="4702848" cy="3560260"/>
          </a:xfrm>
        </p:spPr>
        <p:txBody>
          <a:bodyPr vert="horz" lIns="91440" tIns="45720" rIns="91440" bIns="45720" rtlCol="0" anchor="ctr">
            <a:normAutofit/>
          </a:bodyPr>
          <a:lstStyle/>
          <a:p>
            <a:r>
              <a:rPr lang="en-US" sz="2200">
                <a:cs typeface="Calibri"/>
              </a:rPr>
              <a:t>Data Source from the output of PCA</a:t>
            </a:r>
          </a:p>
          <a:p>
            <a:r>
              <a:rPr lang="en-US" sz="2200">
                <a:cs typeface="Calibri"/>
              </a:rPr>
              <a:t>Columns sourced are restaurant type, votes, cuisines, location, online order and approx cost for 2 people</a:t>
            </a:r>
          </a:p>
          <a:p>
            <a:r>
              <a:rPr lang="en-US" sz="2200">
                <a:cs typeface="Calibri"/>
              </a:rPr>
              <a:t>Accuracy measurement using mean squared error</a:t>
            </a:r>
          </a:p>
          <a:p>
            <a:r>
              <a:rPr lang="en-US" sz="2200">
                <a:cs typeface="Calibri"/>
              </a:rPr>
              <a:t>Optimizer for cost function is SGD</a:t>
            </a:r>
          </a:p>
          <a:p>
            <a:r>
              <a:rPr lang="en-US" sz="2200">
                <a:cs typeface="Calibri"/>
              </a:rPr>
              <a:t>Early stopping, split ratio of 0.8</a:t>
            </a:r>
          </a:p>
          <a:p>
            <a:pPr marL="0" indent="0">
              <a:buNone/>
            </a:pPr>
            <a:endParaRPr lang="en-US" sz="2200">
              <a:cs typeface="Calibri"/>
            </a:endParaRPr>
          </a:p>
        </p:txBody>
      </p:sp>
    </p:spTree>
    <p:extLst>
      <p:ext uri="{BB962C8B-B14F-4D97-AF65-F5344CB8AC3E}">
        <p14:creationId xmlns:p14="http://schemas.microsoft.com/office/powerpoint/2010/main" val="3750615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DB14-365D-49A0-AF61-5C685D525529}"/>
              </a:ext>
            </a:extLst>
          </p:cNvPr>
          <p:cNvSpPr>
            <a:spLocks noGrp="1"/>
          </p:cNvSpPr>
          <p:nvPr>
            <p:ph type="title"/>
          </p:nvPr>
        </p:nvSpPr>
        <p:spPr/>
        <p:txBody>
          <a:bodyPr/>
          <a:lstStyle/>
          <a:p>
            <a:r>
              <a:rPr lang="en-US">
                <a:cs typeface="Calibri Light"/>
              </a:rPr>
              <a:t>Training, Testing &amp; Co-</a:t>
            </a:r>
            <a:r>
              <a:rPr lang="en-US" err="1">
                <a:cs typeface="Calibri Light"/>
              </a:rPr>
              <a:t>efficients</a:t>
            </a:r>
            <a:r>
              <a:rPr lang="en-US">
                <a:cs typeface="Calibri Light"/>
              </a:rPr>
              <a:t> </a:t>
            </a:r>
            <a:endParaRPr lang="en-US"/>
          </a:p>
        </p:txBody>
      </p:sp>
      <p:pic>
        <p:nvPicPr>
          <p:cNvPr id="4" name="Picture 4" descr="Graphical user interface, application, Word&#10;&#10;Description automatically generated">
            <a:extLst>
              <a:ext uri="{FF2B5EF4-FFF2-40B4-BE49-F238E27FC236}">
                <a16:creationId xmlns:a16="http://schemas.microsoft.com/office/drawing/2014/main" id="{655D71CB-EAE2-460D-80A5-8B8259600FBA}"/>
              </a:ext>
            </a:extLst>
          </p:cNvPr>
          <p:cNvPicPr>
            <a:picLocks noGrp="1" noChangeAspect="1"/>
          </p:cNvPicPr>
          <p:nvPr>
            <p:ph idx="1"/>
          </p:nvPr>
        </p:nvPicPr>
        <p:blipFill rotWithShape="1">
          <a:blip r:embed="rId2"/>
          <a:srcRect r="7993"/>
          <a:stretch/>
        </p:blipFill>
        <p:spPr>
          <a:xfrm>
            <a:off x="451220" y="1800090"/>
            <a:ext cx="11210897" cy="2091159"/>
          </a:xfrm>
        </p:spPr>
      </p:pic>
    </p:spTree>
    <p:extLst>
      <p:ext uri="{BB962C8B-B14F-4D97-AF65-F5344CB8AC3E}">
        <p14:creationId xmlns:p14="http://schemas.microsoft.com/office/powerpoint/2010/main" val="37304548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36FA5-BC2C-45DC-9246-D6B5A5CCE5A0}"/>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Use Case 3 - Users of Zomato in Bengaluru</a:t>
            </a:r>
          </a:p>
        </p:txBody>
      </p:sp>
      <p:graphicFrame>
        <p:nvGraphicFramePr>
          <p:cNvPr id="5" name="Content Placeholder 2">
            <a:extLst>
              <a:ext uri="{FF2B5EF4-FFF2-40B4-BE49-F238E27FC236}">
                <a16:creationId xmlns:a16="http://schemas.microsoft.com/office/drawing/2014/main" id="{26F7EBA1-18A6-4995-8553-A227BE583B90}"/>
              </a:ext>
            </a:extLst>
          </p:cNvPr>
          <p:cNvGraphicFramePr>
            <a:graphicFrameLocks noGrp="1"/>
          </p:cNvGraphicFramePr>
          <p:nvPr>
            <p:ph idx="1"/>
            <p:extLst>
              <p:ext uri="{D42A27DB-BD31-4B8C-83A1-F6EECF244321}">
                <p14:modId xmlns:p14="http://schemas.microsoft.com/office/powerpoint/2010/main" val="205587125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571676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EEFE-911D-4209-93A2-D621C9F0621A}"/>
              </a:ext>
            </a:extLst>
          </p:cNvPr>
          <p:cNvSpPr>
            <a:spLocks noGrp="1"/>
          </p:cNvSpPr>
          <p:nvPr>
            <p:ph type="title"/>
          </p:nvPr>
        </p:nvSpPr>
        <p:spPr>
          <a:xfrm>
            <a:off x="594360" y="1209086"/>
            <a:ext cx="3876848" cy="4064925"/>
          </a:xfrm>
        </p:spPr>
        <p:txBody>
          <a:bodyPr anchor="ctr">
            <a:normAutofit/>
          </a:bodyPr>
          <a:lstStyle/>
          <a:p>
            <a:r>
              <a:rPr lang="en-US" sz="5000"/>
              <a:t>Neural Network</a:t>
            </a:r>
          </a:p>
        </p:txBody>
      </p:sp>
      <p:grpSp>
        <p:nvGrpSpPr>
          <p:cNvPr id="13" name="Group 12">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4"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0F0B072-DC4A-4B94-B64E-EC43FBC3C847}"/>
              </a:ext>
            </a:extLst>
          </p:cNvPr>
          <p:cNvGraphicFramePr>
            <a:graphicFrameLocks noGrp="1"/>
          </p:cNvGraphicFramePr>
          <p:nvPr>
            <p:ph idx="1"/>
            <p:extLst>
              <p:ext uri="{D42A27DB-BD31-4B8C-83A1-F6EECF244321}">
                <p14:modId xmlns:p14="http://schemas.microsoft.com/office/powerpoint/2010/main" val="3555235501"/>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27191"/>
      </p:ext>
    </p:extLst>
  </p:cSld>
  <p:clrMapOvr>
    <a:masterClrMapping/>
  </p:clrMapOvr>
  <p:transition spd="slow">
    <p:comb/>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BE1454CA-84FB-424C-9222-16F0672B8B25}"/>
              </a:ext>
            </a:extLst>
          </p:cNvPr>
          <p:cNvPicPr>
            <a:picLocks noChangeAspect="1"/>
          </p:cNvPicPr>
          <p:nvPr/>
        </p:nvPicPr>
        <p:blipFill>
          <a:blip r:embed="rId2"/>
          <a:stretch>
            <a:fillRect/>
          </a:stretch>
        </p:blipFill>
        <p:spPr>
          <a:xfrm>
            <a:off x="518749" y="1574203"/>
            <a:ext cx="9530943" cy="1937402"/>
          </a:xfrm>
          <a:prstGeom prst="rect">
            <a:avLst/>
          </a:prstGeom>
        </p:spPr>
      </p:pic>
      <p:sp>
        <p:nvSpPr>
          <p:cNvPr id="3" name="TextBox 2">
            <a:extLst>
              <a:ext uri="{FF2B5EF4-FFF2-40B4-BE49-F238E27FC236}">
                <a16:creationId xmlns:a16="http://schemas.microsoft.com/office/drawing/2014/main" id="{75FF0BE3-D8FC-4A38-B055-AB0325FB0374}"/>
              </a:ext>
            </a:extLst>
          </p:cNvPr>
          <p:cNvSpPr txBox="1"/>
          <p:nvPr/>
        </p:nvSpPr>
        <p:spPr>
          <a:xfrm>
            <a:off x="714443" y="9089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Output of training</a:t>
            </a:r>
          </a:p>
        </p:txBody>
      </p:sp>
      <p:pic>
        <p:nvPicPr>
          <p:cNvPr id="5" name="Picture 5" descr="Graphical user interface, text, application&#10;&#10;Description automatically generated">
            <a:extLst>
              <a:ext uri="{FF2B5EF4-FFF2-40B4-BE49-F238E27FC236}">
                <a16:creationId xmlns:a16="http://schemas.microsoft.com/office/drawing/2014/main" id="{2E73B68D-EBAD-4CA8-B00D-3BFFDF255F7E}"/>
              </a:ext>
            </a:extLst>
          </p:cNvPr>
          <p:cNvPicPr>
            <a:picLocks noChangeAspect="1"/>
          </p:cNvPicPr>
          <p:nvPr/>
        </p:nvPicPr>
        <p:blipFill>
          <a:blip r:embed="rId3"/>
          <a:stretch>
            <a:fillRect/>
          </a:stretch>
        </p:blipFill>
        <p:spPr>
          <a:xfrm>
            <a:off x="514485" y="4657377"/>
            <a:ext cx="5067029" cy="1207331"/>
          </a:xfrm>
          <a:prstGeom prst="rect">
            <a:avLst/>
          </a:prstGeom>
        </p:spPr>
      </p:pic>
      <p:sp>
        <p:nvSpPr>
          <p:cNvPr id="6" name="TextBox 5">
            <a:extLst>
              <a:ext uri="{FF2B5EF4-FFF2-40B4-BE49-F238E27FC236}">
                <a16:creationId xmlns:a16="http://schemas.microsoft.com/office/drawing/2014/main" id="{E1A8E8AF-4799-4DFF-8E60-00AF4FD4FE57}"/>
              </a:ext>
            </a:extLst>
          </p:cNvPr>
          <p:cNvSpPr txBox="1"/>
          <p:nvPr/>
        </p:nvSpPr>
        <p:spPr>
          <a:xfrm>
            <a:off x="713767" y="390768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Testing &amp; Accuracy</a:t>
            </a:r>
          </a:p>
        </p:txBody>
      </p:sp>
    </p:spTree>
    <p:extLst>
      <p:ext uri="{BB962C8B-B14F-4D97-AF65-F5344CB8AC3E}">
        <p14:creationId xmlns:p14="http://schemas.microsoft.com/office/powerpoint/2010/main" val="2537359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36FA5-BC2C-45DC-9246-D6B5A5CCE5A0}"/>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Use Case 4 - Users of Zomato in Bengaluru</a:t>
            </a:r>
          </a:p>
        </p:txBody>
      </p:sp>
      <p:graphicFrame>
        <p:nvGraphicFramePr>
          <p:cNvPr id="5" name="Content Placeholder 2">
            <a:extLst>
              <a:ext uri="{FF2B5EF4-FFF2-40B4-BE49-F238E27FC236}">
                <a16:creationId xmlns:a16="http://schemas.microsoft.com/office/drawing/2014/main" id="{26F7EBA1-18A6-4995-8553-A227BE583B90}"/>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6003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B526-C6A4-4F31-BC6E-948AAC89F22E}"/>
              </a:ext>
            </a:extLst>
          </p:cNvPr>
          <p:cNvSpPr>
            <a:spLocks noGrp="1"/>
          </p:cNvSpPr>
          <p:nvPr>
            <p:ph type="title"/>
          </p:nvPr>
        </p:nvSpPr>
        <p:spPr>
          <a:xfrm>
            <a:off x="640080" y="5576887"/>
            <a:ext cx="10911840" cy="640081"/>
          </a:xfrm>
          <a:prstGeom prst="ellipse">
            <a:avLst/>
          </a:prstGeom>
        </p:spPr>
        <p:txBody>
          <a:bodyPr vert="horz" lIns="91440" tIns="45720" rIns="91440" bIns="45720" rtlCol="0" anchor="ctr">
            <a:normAutofit/>
          </a:bodyPr>
          <a:lstStyle/>
          <a:p>
            <a:pPr algn="ctr"/>
            <a:r>
              <a:rPr lang="en-US" sz="2500"/>
              <a:t>Retrieval and Sorting</a:t>
            </a:r>
          </a:p>
        </p:txBody>
      </p:sp>
      <p:pic>
        <p:nvPicPr>
          <p:cNvPr id="7" name="Picture 7" descr="Text&#10;&#10;Description automatically generated">
            <a:extLst>
              <a:ext uri="{FF2B5EF4-FFF2-40B4-BE49-F238E27FC236}">
                <a16:creationId xmlns:a16="http://schemas.microsoft.com/office/drawing/2014/main" id="{24549AC8-5003-414F-8700-E540DA4BEE89}"/>
              </a:ext>
            </a:extLst>
          </p:cNvPr>
          <p:cNvPicPr>
            <a:picLocks noChangeAspect="1"/>
          </p:cNvPicPr>
          <p:nvPr/>
        </p:nvPicPr>
        <p:blipFill rotWithShape="1">
          <a:blip r:embed="rId2"/>
          <a:srcRect t="9703" r="1" b="970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73049706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B526-C6A4-4F31-BC6E-948AAC89F22E}"/>
              </a:ext>
            </a:extLst>
          </p:cNvPr>
          <p:cNvSpPr>
            <a:spLocks noGrp="1"/>
          </p:cNvSpPr>
          <p:nvPr>
            <p:ph type="title"/>
          </p:nvPr>
        </p:nvSpPr>
        <p:spPr>
          <a:xfrm>
            <a:off x="640080" y="5576887"/>
            <a:ext cx="10911840" cy="640081"/>
          </a:xfrm>
          <a:prstGeom prst="ellipse">
            <a:avLst/>
          </a:prstGeom>
        </p:spPr>
        <p:txBody>
          <a:bodyPr vert="horz" lIns="91440" tIns="45720" rIns="91440" bIns="45720" rtlCol="0" anchor="ctr">
            <a:normAutofit/>
          </a:bodyPr>
          <a:lstStyle/>
          <a:p>
            <a:pPr algn="ctr"/>
            <a:r>
              <a:rPr lang="en-US" sz="2500"/>
              <a:t>Retrieval and Sorting</a:t>
            </a:r>
          </a:p>
        </p:txBody>
      </p:sp>
      <p:pic>
        <p:nvPicPr>
          <p:cNvPr id="8" name="Picture 8" descr="Text&#10;&#10;Description automatically generated">
            <a:extLst>
              <a:ext uri="{FF2B5EF4-FFF2-40B4-BE49-F238E27FC236}">
                <a16:creationId xmlns:a16="http://schemas.microsoft.com/office/drawing/2014/main" id="{8B3B033F-AF3F-41EF-B4E4-3E92ECCDB36E}"/>
              </a:ext>
            </a:extLst>
          </p:cNvPr>
          <p:cNvPicPr>
            <a:picLocks noGrp="1" noChangeAspect="1"/>
          </p:cNvPicPr>
          <p:nvPr>
            <p:ph idx="1"/>
          </p:nvPr>
        </p:nvPicPr>
        <p:blipFill rotWithShape="1">
          <a:blip r:embed="rId2"/>
          <a:srcRect l="2263" r="580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4525492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53A46-951D-4C33-8AAE-1800F6B8CB87}"/>
              </a:ext>
            </a:extLst>
          </p:cNvPr>
          <p:cNvSpPr>
            <a:spLocks noGrp="1"/>
          </p:cNvSpPr>
          <p:nvPr>
            <p:ph type="title"/>
          </p:nvPr>
        </p:nvSpPr>
        <p:spPr>
          <a:xfrm>
            <a:off x="808638" y="386930"/>
            <a:ext cx="9236700" cy="1188950"/>
          </a:xfrm>
        </p:spPr>
        <p:txBody>
          <a:bodyPr anchor="b">
            <a:normAutofit/>
          </a:bodyPr>
          <a:lstStyle/>
          <a:p>
            <a:r>
              <a:rPr lang="en-US" sz="5400">
                <a:cs typeface="Calibri Light"/>
              </a:rPr>
              <a:t>RECOMMENDATIONS</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D667DE-900B-47D8-B7AA-27E19968D04B}"/>
              </a:ext>
            </a:extLst>
          </p:cNvPr>
          <p:cNvSpPr>
            <a:spLocks noGrp="1"/>
          </p:cNvSpPr>
          <p:nvPr>
            <p:ph idx="1"/>
          </p:nvPr>
        </p:nvSpPr>
        <p:spPr>
          <a:xfrm>
            <a:off x="793660" y="2363373"/>
            <a:ext cx="10143668" cy="3826412"/>
          </a:xfrm>
        </p:spPr>
        <p:txBody>
          <a:bodyPr vert="horz" lIns="91440" tIns="45720" rIns="91440" bIns="45720" rtlCol="0" anchor="ctr">
            <a:normAutofit/>
          </a:bodyPr>
          <a:lstStyle/>
          <a:p>
            <a:endParaRPr lang="en-US" sz="2400" dirty="0">
              <a:cs typeface="Calibri"/>
            </a:endParaRPr>
          </a:p>
          <a:p>
            <a:r>
              <a:rPr lang="en-US" sz="2400" dirty="0">
                <a:cs typeface="Calibri"/>
              </a:rPr>
              <a:t>Independent restaurant owner should use the factors- votes, location, online order services, booking table services, restaurant type, liked dishes and approximate cost for 2 people to improve their businesses or invest in a new one</a:t>
            </a:r>
          </a:p>
          <a:p>
            <a:r>
              <a:rPr lang="en-US" sz="2400" dirty="0">
                <a:cs typeface="Calibri"/>
              </a:rPr>
              <a:t>Zomato should consider the restaurant type, location, approximate cost, votes, ratings and cuisines to decide who to approach to subscribe to their services</a:t>
            </a:r>
          </a:p>
          <a:p>
            <a:r>
              <a:rPr lang="en-US" sz="2400" dirty="0">
                <a:cs typeface="Calibri"/>
              </a:rPr>
              <a:t>Users on budget can be assisted by providing an approximate cost for 2 people eating out derived from votes, cuisine, location, and ratingsby5 preferences</a:t>
            </a: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330069608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stage&#10;&#10;Description automatically generated">
            <a:extLst>
              <a:ext uri="{FF2B5EF4-FFF2-40B4-BE49-F238E27FC236}">
                <a16:creationId xmlns:a16="http://schemas.microsoft.com/office/drawing/2014/main" id="{FC7234F8-2316-4FA8-BA14-34521CB948D0}"/>
              </a:ext>
            </a:extLst>
          </p:cNvPr>
          <p:cNvPicPr>
            <a:picLocks noGrp="1" noChangeAspect="1"/>
          </p:cNvPicPr>
          <p:nvPr>
            <p:ph idx="1"/>
          </p:nvPr>
        </p:nvPicPr>
        <p:blipFill rotWithShape="1">
          <a:blip r:embed="rId2"/>
          <a:srcRect t="4694"/>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Tree>
    <p:extLst>
      <p:ext uri="{BB962C8B-B14F-4D97-AF65-F5344CB8AC3E}">
        <p14:creationId xmlns:p14="http://schemas.microsoft.com/office/powerpoint/2010/main" val="13605475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3F21F-F93F-4049-B69A-694E52F3509C}"/>
              </a:ext>
            </a:extLst>
          </p:cNvPr>
          <p:cNvSpPr>
            <a:spLocks noGrp="1"/>
          </p:cNvSpPr>
          <p:nvPr>
            <p:ph type="title"/>
          </p:nvPr>
        </p:nvSpPr>
        <p:spPr>
          <a:xfrm>
            <a:off x="1153618" y="1239927"/>
            <a:ext cx="4008586" cy="4680583"/>
          </a:xfrm>
        </p:spPr>
        <p:txBody>
          <a:bodyPr anchor="ctr">
            <a:normAutofit/>
          </a:bodyPr>
          <a:lstStyle/>
          <a:p>
            <a:r>
              <a:rPr lang="en-US" sz="5200">
                <a:cs typeface="Calibri Light"/>
              </a:rPr>
              <a:t>Problem Statement</a:t>
            </a:r>
          </a:p>
        </p:txBody>
      </p:sp>
      <p:sp>
        <p:nvSpPr>
          <p:cNvPr id="3" name="Content Placeholder 2">
            <a:extLst>
              <a:ext uri="{FF2B5EF4-FFF2-40B4-BE49-F238E27FC236}">
                <a16:creationId xmlns:a16="http://schemas.microsoft.com/office/drawing/2014/main" id="{04ACBF1E-03A2-43AE-A916-BAB4F2186E4D}"/>
              </a:ext>
            </a:extLst>
          </p:cNvPr>
          <p:cNvSpPr>
            <a:spLocks noGrp="1"/>
          </p:cNvSpPr>
          <p:nvPr>
            <p:ph idx="1"/>
          </p:nvPr>
        </p:nvSpPr>
        <p:spPr>
          <a:xfrm>
            <a:off x="6320678" y="693588"/>
            <a:ext cx="4971824" cy="5586356"/>
          </a:xfrm>
        </p:spPr>
        <p:txBody>
          <a:bodyPr vert="horz" lIns="91440" tIns="45720" rIns="91440" bIns="45720" rtlCol="0" anchor="ctr">
            <a:noAutofit/>
          </a:bodyPr>
          <a:lstStyle/>
          <a:p>
            <a:pPr marL="0" indent="0">
              <a:buNone/>
            </a:pPr>
            <a:endParaRPr lang="en-US" sz="2500">
              <a:latin typeface="Times New Roman"/>
              <a:cs typeface="Times New Roman"/>
            </a:endParaRPr>
          </a:p>
          <a:p>
            <a:pPr marL="0" indent="0">
              <a:buNone/>
            </a:pPr>
            <a:endParaRPr lang="en-US" sz="2500">
              <a:latin typeface="Times New Roman"/>
              <a:cs typeface="Times New Roman"/>
            </a:endParaRPr>
          </a:p>
          <a:p>
            <a:pPr marL="0" indent="0">
              <a:buNone/>
            </a:pPr>
            <a:endParaRPr lang="en-US" sz="2500">
              <a:latin typeface="Times New Roman"/>
              <a:cs typeface="Times New Roman"/>
            </a:endParaRPr>
          </a:p>
          <a:p>
            <a:pPr marL="0" indent="0">
              <a:buNone/>
            </a:pPr>
            <a:r>
              <a:rPr lang="en-US" sz="2500">
                <a:latin typeface="Times New Roman"/>
                <a:cs typeface="Times New Roman"/>
              </a:rPr>
              <a:t>Every human was, is, and will forever be excited about good food. But with the options that are existing in today's world it is very hard to choose where and what to eat because of various reasons like:</a:t>
            </a:r>
            <a:endParaRPr lang="en-US" sz="2500">
              <a:cs typeface="Calibri"/>
            </a:endParaRPr>
          </a:p>
          <a:p>
            <a:r>
              <a:rPr lang="en-US" sz="2500">
                <a:latin typeface="Times New Roman"/>
                <a:cs typeface="Times New Roman"/>
              </a:rPr>
              <a:t>Cost</a:t>
            </a:r>
          </a:p>
          <a:p>
            <a:r>
              <a:rPr lang="en-US" sz="2500">
                <a:latin typeface="Times New Roman"/>
                <a:cs typeface="Times New Roman"/>
              </a:rPr>
              <a:t>Location</a:t>
            </a:r>
          </a:p>
          <a:p>
            <a:r>
              <a:rPr lang="en-US" sz="2500">
                <a:latin typeface="Times New Roman"/>
                <a:cs typeface="Times New Roman"/>
              </a:rPr>
              <a:t>Cuisine</a:t>
            </a:r>
          </a:p>
          <a:p>
            <a:r>
              <a:rPr lang="en-US" sz="2500">
                <a:latin typeface="Times New Roman"/>
                <a:cs typeface="Times New Roman"/>
              </a:rPr>
              <a:t>Dine-in/Takeout/Delivery</a:t>
            </a:r>
          </a:p>
          <a:p>
            <a:r>
              <a:rPr lang="en-US" sz="2500">
                <a:latin typeface="Times New Roman"/>
                <a:cs typeface="Times New Roman"/>
              </a:rPr>
              <a:t>Ratings and many more</a:t>
            </a:r>
          </a:p>
          <a:p>
            <a:endParaRPr lang="en-US" sz="2500">
              <a:latin typeface="Times New Roman"/>
              <a:cs typeface="Times New Roman"/>
            </a:endParaRPr>
          </a:p>
          <a:p>
            <a:pPr marL="0" indent="0">
              <a:buNone/>
            </a:pPr>
            <a:endParaRPr lang="en-US" sz="2500">
              <a:latin typeface="Times New Roman" panose="02020603050405020304" pitchFamily="18" charset="0"/>
              <a:cs typeface="Times New Roman" panose="02020603050405020304" pitchFamily="18" charset="0"/>
            </a:endParaRPr>
          </a:p>
          <a:p>
            <a:pPr lvl="1"/>
            <a:endParaRPr lang="en-US" sz="2500">
              <a:latin typeface="Times New Roman" panose="02020603050405020304" pitchFamily="18" charset="0"/>
              <a:cs typeface="Times New Roman" panose="02020603050405020304" pitchFamily="18" charset="0"/>
            </a:endParaRPr>
          </a:p>
          <a:p>
            <a:endParaRPr lang="en-US" sz="2500">
              <a:latin typeface="Calibri" panose="020F0502020204030204"/>
              <a:cs typeface="Calibri" panose="020F0502020204030204"/>
            </a:endParaRPr>
          </a:p>
        </p:txBody>
      </p:sp>
    </p:spTree>
    <p:extLst>
      <p:ext uri="{BB962C8B-B14F-4D97-AF65-F5344CB8AC3E}">
        <p14:creationId xmlns:p14="http://schemas.microsoft.com/office/powerpoint/2010/main" val="14575613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B2578-A3FF-4DD4-AE05-365B1A090248}"/>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Aim of our work</a:t>
            </a:r>
          </a:p>
        </p:txBody>
      </p:sp>
      <p:graphicFrame>
        <p:nvGraphicFramePr>
          <p:cNvPr id="5" name="Content Placeholder 2">
            <a:extLst>
              <a:ext uri="{FF2B5EF4-FFF2-40B4-BE49-F238E27FC236}">
                <a16:creationId xmlns:a16="http://schemas.microsoft.com/office/drawing/2014/main" id="{8CB4D58C-D230-4E8D-A6AB-0F789D0DAD8F}"/>
              </a:ext>
            </a:extLst>
          </p:cNvPr>
          <p:cNvGraphicFramePr>
            <a:graphicFrameLocks noGrp="1"/>
          </p:cNvGraphicFramePr>
          <p:nvPr>
            <p:ph idx="1"/>
            <p:extLst>
              <p:ext uri="{D42A27DB-BD31-4B8C-83A1-F6EECF244321}">
                <p14:modId xmlns:p14="http://schemas.microsoft.com/office/powerpoint/2010/main" val="3832263322"/>
              </p:ext>
            </p:extLst>
          </p:nvPr>
        </p:nvGraphicFramePr>
        <p:xfrm>
          <a:off x="4549514" y="621792"/>
          <a:ext cx="6807333"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11289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9A638-2909-4E68-9E6B-93BF47059148}"/>
              </a:ext>
            </a:extLst>
          </p:cNvPr>
          <p:cNvSpPr>
            <a:spLocks noGrp="1"/>
          </p:cNvSpPr>
          <p:nvPr>
            <p:ph type="title"/>
          </p:nvPr>
        </p:nvSpPr>
        <p:spPr>
          <a:xfrm>
            <a:off x="589560" y="856180"/>
            <a:ext cx="4560584" cy="1128068"/>
          </a:xfrm>
        </p:spPr>
        <p:txBody>
          <a:bodyPr anchor="ctr">
            <a:normAutofit/>
          </a:bodyPr>
          <a:lstStyle/>
          <a:p>
            <a:r>
              <a:rPr lang="en-US" sz="3700">
                <a:latin typeface="+mn-lt"/>
                <a:cs typeface="Times New Roman" panose="02020603050405020304" pitchFamily="18" charset="0"/>
              </a:rPr>
              <a:t>DATASET DESCRIPTION</a:t>
            </a:r>
          </a:p>
        </p:txBody>
      </p:sp>
      <p:grpSp>
        <p:nvGrpSpPr>
          <p:cNvPr id="33" name="Group 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260C9C-FEA7-4D9B-A535-C0B00845067C}"/>
              </a:ext>
            </a:extLst>
          </p:cNvPr>
          <p:cNvSpPr>
            <a:spLocks noGrp="1"/>
          </p:cNvSpPr>
          <p:nvPr>
            <p:ph idx="1"/>
          </p:nvPr>
        </p:nvSpPr>
        <p:spPr>
          <a:xfrm>
            <a:off x="590719" y="2330505"/>
            <a:ext cx="4559425" cy="3979585"/>
          </a:xfrm>
        </p:spPr>
        <p:txBody>
          <a:bodyPr anchor="ctr">
            <a:normAutofit/>
          </a:bodyPr>
          <a:lstStyle/>
          <a:p>
            <a:r>
              <a:rPr lang="en-US" sz="2000">
                <a:cs typeface="Times New Roman" panose="02020603050405020304" pitchFamily="18" charset="0"/>
              </a:rPr>
              <a:t>The data available in the dataset has been recorded until 15</a:t>
            </a:r>
            <a:r>
              <a:rPr lang="en-US" sz="2000" baseline="30000">
                <a:cs typeface="Times New Roman" panose="02020603050405020304" pitchFamily="18" charset="0"/>
              </a:rPr>
              <a:t>th</a:t>
            </a:r>
            <a:r>
              <a:rPr lang="en-US" sz="2000">
                <a:cs typeface="Times New Roman" panose="02020603050405020304" pitchFamily="18" charset="0"/>
              </a:rPr>
              <a:t> March, 2019</a:t>
            </a:r>
          </a:p>
          <a:p>
            <a:r>
              <a:rPr lang="en-US" sz="2000">
                <a:cs typeface="Times New Roman" panose="02020603050405020304" pitchFamily="18" charset="0"/>
              </a:rPr>
              <a:t>It has 56,250 rows and 17 columns</a:t>
            </a:r>
          </a:p>
          <a:p>
            <a:r>
              <a:rPr lang="en-US" sz="2000">
                <a:cs typeface="Times New Roman" panose="02020603050405020304" pitchFamily="18" charset="0"/>
              </a:rPr>
              <a:t>The 17 unique variables consists of URL, Address, Name, Online Order, Book Table, Rate, Votes, Phone, Location, Restaurant Type, Dish Liked, Cuisine, Approx Cost for Two, Review List, Menu, Type, City</a:t>
            </a:r>
          </a:p>
        </p:txBody>
      </p:sp>
      <p:sp>
        <p:nvSpPr>
          <p:cNvPr id="39" name="Rectangle 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AE8EC32B-BC63-453A-9B45-3B9571EAD79F}"/>
              </a:ext>
            </a:extLst>
          </p:cNvPr>
          <p:cNvPicPr>
            <a:picLocks noChangeAspect="1"/>
          </p:cNvPicPr>
          <p:nvPr/>
        </p:nvPicPr>
        <p:blipFill rotWithShape="1">
          <a:blip r:embed="rId2">
            <a:extLst>
              <a:ext uri="{28A0092B-C50C-407E-A947-70E740481C1C}">
                <a14:useLocalDpi xmlns:a14="http://schemas.microsoft.com/office/drawing/2010/main" val="0"/>
              </a:ext>
            </a:extLst>
          </a:blip>
          <a:srcRect t="8820" b="16295"/>
          <a:stretch/>
        </p:blipFill>
        <p:spPr>
          <a:xfrm>
            <a:off x="5977788" y="799352"/>
            <a:ext cx="5425410" cy="5259296"/>
          </a:xfrm>
          <a:prstGeom prst="rect">
            <a:avLst/>
          </a:prstGeom>
        </p:spPr>
      </p:pic>
    </p:spTree>
    <p:extLst>
      <p:ext uri="{BB962C8B-B14F-4D97-AF65-F5344CB8AC3E}">
        <p14:creationId xmlns:p14="http://schemas.microsoft.com/office/powerpoint/2010/main" val="35690899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E9AD-7BD5-4D2F-8810-ECA5BC3ADDA3}"/>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a:t>Zomato Dataset</a:t>
            </a:r>
          </a:p>
        </p:txBody>
      </p:sp>
      <p:pic>
        <p:nvPicPr>
          <p:cNvPr id="5" name="Content Placeholder 4">
            <a:extLst>
              <a:ext uri="{FF2B5EF4-FFF2-40B4-BE49-F238E27FC236}">
                <a16:creationId xmlns:a16="http://schemas.microsoft.com/office/drawing/2014/main" id="{0C7467FF-7869-47A5-90F2-FB7A48D1F9C7}"/>
              </a:ext>
            </a:extLst>
          </p:cNvPr>
          <p:cNvPicPr>
            <a:picLocks noGrp="1" noChangeAspect="1"/>
          </p:cNvPicPr>
          <p:nvPr>
            <p:ph idx="1"/>
          </p:nvPr>
        </p:nvPicPr>
        <p:blipFill rotWithShape="1">
          <a:blip r:embed="rId2"/>
          <a:srcRect t="13556" r="1" b="764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35490936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A1044029-D194-4269-9EB3-3CEE310C3D71}"/>
              </a:ext>
            </a:extLst>
          </p:cNvPr>
          <p:cNvPicPr>
            <a:picLocks noChangeAspect="1"/>
          </p:cNvPicPr>
          <p:nvPr/>
        </p:nvPicPr>
        <p:blipFill rotWithShape="1">
          <a:blip r:embed="rId2">
            <a:alphaModFix amt="40000"/>
          </a:blip>
          <a:srcRect t="9775" b="5956"/>
          <a:stretch/>
        </p:blipFill>
        <p:spPr>
          <a:xfrm>
            <a:off x="20" y="10"/>
            <a:ext cx="12191980" cy="6857990"/>
          </a:xfrm>
          <a:prstGeom prst="rect">
            <a:avLst/>
          </a:prstGeom>
        </p:spPr>
      </p:pic>
      <p:sp>
        <p:nvSpPr>
          <p:cNvPr id="6" name="Title 5">
            <a:extLst>
              <a:ext uri="{FF2B5EF4-FFF2-40B4-BE49-F238E27FC236}">
                <a16:creationId xmlns:a16="http://schemas.microsoft.com/office/drawing/2014/main" id="{DC24BEFC-427F-4770-96FB-98997EC04065}"/>
              </a:ext>
            </a:extLst>
          </p:cNvPr>
          <p:cNvSpPr>
            <a:spLocks noGrp="1"/>
          </p:cNvSpPr>
          <p:nvPr>
            <p:ph type="ctrTitle"/>
          </p:nvPr>
        </p:nvSpPr>
        <p:spPr>
          <a:xfrm>
            <a:off x="3887764" y="211016"/>
            <a:ext cx="8131958" cy="6004254"/>
          </a:xfrm>
        </p:spPr>
        <p:txBody>
          <a:bodyPr>
            <a:noAutofit/>
          </a:bodyPr>
          <a:lstStyle/>
          <a:p>
            <a:r>
              <a:rPr lang="en-US" sz="13000">
                <a:ln w="22225">
                  <a:solidFill>
                    <a:schemeClr val="tx1"/>
                  </a:solidFill>
                  <a:miter lim="800000"/>
                </a:ln>
                <a:noFill/>
              </a:rPr>
              <a:t>Feature Engineering</a:t>
            </a:r>
            <a:br>
              <a:rPr lang="en-US" sz="13000">
                <a:ln w="22225">
                  <a:solidFill>
                    <a:schemeClr val="tx1"/>
                  </a:solidFill>
                  <a:miter lim="800000"/>
                </a:ln>
                <a:noFill/>
              </a:rPr>
            </a:br>
            <a:endParaRPr lang="en-US"/>
          </a:p>
        </p:txBody>
      </p:sp>
    </p:spTree>
    <p:extLst>
      <p:ext uri="{BB962C8B-B14F-4D97-AF65-F5344CB8AC3E}">
        <p14:creationId xmlns:p14="http://schemas.microsoft.com/office/powerpoint/2010/main" val="222831999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0D8DAB7-C07F-49AC-913E-1C5C38622A9F}"/>
              </a:ext>
            </a:extLst>
          </p:cNvPr>
          <p:cNvSpPr>
            <a:spLocks noGrp="1"/>
          </p:cNvSpPr>
          <p:nvPr>
            <p:ph idx="1"/>
          </p:nvPr>
        </p:nvSpPr>
        <p:spPr>
          <a:xfrm>
            <a:off x="392502" y="474154"/>
            <a:ext cx="6004187" cy="6076620"/>
          </a:xfrm>
        </p:spPr>
        <p:txBody>
          <a:bodyPr vert="horz" lIns="91440" tIns="45720" rIns="91440" bIns="45720" rtlCol="0" anchor="t">
            <a:noAutofit/>
          </a:bodyPr>
          <a:lstStyle/>
          <a:p>
            <a:r>
              <a:rPr lang="en-US" sz="3000" dirty="0">
                <a:cs typeface="Calibri"/>
              </a:rPr>
              <a:t>Dropping unwanted column</a:t>
            </a:r>
          </a:p>
          <a:p>
            <a:pPr lvl="1"/>
            <a:r>
              <a:rPr lang="en-US" sz="3000" dirty="0">
                <a:cs typeface="Calibri"/>
              </a:rPr>
              <a:t>URL and Phone Number</a:t>
            </a:r>
          </a:p>
          <a:p>
            <a:r>
              <a:rPr lang="en-US" sz="3000" dirty="0">
                <a:ea typeface="+mn-lt"/>
                <a:cs typeface="+mn-lt"/>
              </a:rPr>
              <a:t>Votes, </a:t>
            </a:r>
            <a:r>
              <a:rPr lang="en-US" sz="3000" dirty="0" err="1">
                <a:ea typeface="+mn-lt"/>
                <a:cs typeface="+mn-lt"/>
              </a:rPr>
              <a:t>Approx</a:t>
            </a:r>
            <a:r>
              <a:rPr lang="en-US" sz="3000" dirty="0">
                <a:ea typeface="+mn-lt"/>
                <a:cs typeface="+mn-lt"/>
              </a:rPr>
              <a:t> Cost and Rating columns</a:t>
            </a:r>
          </a:p>
          <a:p>
            <a:pPr lvl="1"/>
            <a:r>
              <a:rPr lang="en-US" sz="3000" dirty="0">
                <a:ea typeface="+mn-lt"/>
                <a:cs typeface="+mn-lt"/>
              </a:rPr>
              <a:t>Using Interpolation Method to fix null values</a:t>
            </a:r>
          </a:p>
          <a:p>
            <a:r>
              <a:rPr lang="en-US" sz="3000" dirty="0">
                <a:ea typeface="+mn-lt"/>
                <a:cs typeface="+mn-lt"/>
              </a:rPr>
              <a:t>Location and Cuisine columns</a:t>
            </a:r>
          </a:p>
          <a:p>
            <a:pPr lvl="1"/>
            <a:r>
              <a:rPr lang="en-US" sz="2600" dirty="0">
                <a:ea typeface="+mn-lt"/>
                <a:cs typeface="+mn-lt"/>
              </a:rPr>
              <a:t>Used mode to replace the missing values</a:t>
            </a:r>
            <a:endParaRPr lang="en-US" sz="3000" dirty="0">
              <a:ea typeface="+mn-lt"/>
              <a:cs typeface="+mn-lt"/>
            </a:endParaRPr>
          </a:p>
          <a:p>
            <a:r>
              <a:rPr lang="en-US" sz="3000" dirty="0">
                <a:cs typeface="Calibri" panose="020F0502020204030204"/>
              </a:rPr>
              <a:t>Dish Liked and Restaurant Type columns</a:t>
            </a:r>
          </a:p>
          <a:p>
            <a:pPr lvl="1"/>
            <a:r>
              <a:rPr lang="en-US" sz="3000" dirty="0">
                <a:ea typeface="+mn-lt"/>
                <a:cs typeface="+mn-lt"/>
              </a:rPr>
              <a:t>Filling Nan values with unknown to make it a separate category</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60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08638ECED08D40B7A45F2016444F65" ma:contentTypeVersion="2" ma:contentTypeDescription="Create a new document." ma:contentTypeScope="" ma:versionID="ad2072355328fb70df2a9f6fb22f91fb">
  <xsd:schema xmlns:xsd="http://www.w3.org/2001/XMLSchema" xmlns:xs="http://www.w3.org/2001/XMLSchema" xmlns:p="http://schemas.microsoft.com/office/2006/metadata/properties" xmlns:ns2="cb1eccc8-67c2-49e4-84a5-c67d2a768a25" targetNamespace="http://schemas.microsoft.com/office/2006/metadata/properties" ma:root="true" ma:fieldsID="a82937194e4297823deaa60c621042c3" ns2:_="">
    <xsd:import namespace="cb1eccc8-67c2-49e4-84a5-c67d2a768a2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1eccc8-67c2-49e4-84a5-c67d2a768a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2A1FF6-5816-4085-8DA6-7301EE40A685}">
  <ds:schemaRefs>
    <ds:schemaRef ds:uri="cb1eccc8-67c2-49e4-84a5-c67d2a768a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20487C-3149-4D41-9F34-86C934946FDC}">
  <ds:schemaRefs>
    <ds:schemaRef ds:uri="http://schemas.microsoft.com/sharepoint/v3/contenttype/forms"/>
  </ds:schemaRefs>
</ds:datastoreItem>
</file>

<file path=customXml/itemProps3.xml><?xml version="1.0" encoding="utf-8"?>
<ds:datastoreItem xmlns:ds="http://schemas.openxmlformats.org/officeDocument/2006/customXml" ds:itemID="{07EF2D26-CDA3-4975-959D-B814AC81667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29</TotalTime>
  <Words>875</Words>
  <Application>Microsoft Office PowerPoint</Application>
  <PresentationFormat>Widescreen</PresentationFormat>
  <Paragraphs>108</Paragraphs>
  <Slides>39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 New Roman</vt:lpstr>
      <vt:lpstr>Office Theme</vt:lpstr>
      <vt:lpstr>BIG DATA ANALYTICS FEATURING ZOMATO</vt:lpstr>
      <vt:lpstr>PowerPoint Presentation</vt:lpstr>
      <vt:lpstr>PowerPoint Presentation</vt:lpstr>
      <vt:lpstr>Problem Statement</vt:lpstr>
      <vt:lpstr>Aim of our work</vt:lpstr>
      <vt:lpstr>DATASET DESCRIPTION</vt:lpstr>
      <vt:lpstr>Zomato Dataset</vt:lpstr>
      <vt:lpstr>Feature Engineering </vt:lpstr>
      <vt:lpstr>PowerPoint Presentation</vt:lpstr>
      <vt:lpstr>PowerPoint Presentation</vt:lpstr>
      <vt:lpstr>RATINGS</vt:lpstr>
      <vt:lpstr>APPROXIMATE COST FOR 2 PEOPLE</vt:lpstr>
      <vt:lpstr>VOTES</vt:lpstr>
      <vt:lpstr>PowerPoint Presentation</vt:lpstr>
      <vt:lpstr>Exploratory Data Analysis</vt:lpstr>
      <vt:lpstr>Top 10 Types of Restaurants in Bengaluru</vt:lpstr>
      <vt:lpstr>Distribution of Ratings of Restaurants in Bengaluru</vt:lpstr>
      <vt:lpstr>Rating with respect to Location</vt:lpstr>
      <vt:lpstr>Top 10 Types of Cuisines in Bengaluru</vt:lpstr>
      <vt:lpstr>Most Common Cuisines with respect to locations</vt:lpstr>
      <vt:lpstr>Find Location of nearby restaurants</vt:lpstr>
      <vt:lpstr>Distribution of Restaurant Rating based on online order facility</vt:lpstr>
      <vt:lpstr>Biggest Restaurant Chain and Best Restaurant Chain in Bengaluru</vt:lpstr>
      <vt:lpstr>Dishes liked by Bangloreans in Fast Food Restaurants</vt:lpstr>
      <vt:lpstr>Distribution of Cost of Dishes</vt:lpstr>
      <vt:lpstr>SPARK ML MODELS</vt:lpstr>
      <vt:lpstr>Use Case 1 – Zomato online delivery service</vt:lpstr>
      <vt:lpstr>Random Forest Classifier</vt:lpstr>
      <vt:lpstr>Use Case 2 - Independent Restaurant Owners</vt:lpstr>
      <vt:lpstr>Linear Regression Model</vt:lpstr>
      <vt:lpstr>Training, Testing &amp; Co-efficients </vt:lpstr>
      <vt:lpstr>Use Case 3 - Users of Zomato in Bengaluru</vt:lpstr>
      <vt:lpstr>Neural Network</vt:lpstr>
      <vt:lpstr>PowerPoint Presentation</vt:lpstr>
      <vt:lpstr>Use Case 4 - Users of Zomato in Bengaluru</vt:lpstr>
      <vt:lpstr>Retrieval and Sorting</vt:lpstr>
      <vt:lpstr>Retrieval and Sorting</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FEATURING ZOMATO</dc:title>
  <dc:creator>Rashmitha Varma</dc:creator>
  <cp:lastModifiedBy>Rashmitha Varma</cp:lastModifiedBy>
  <cp:revision>1</cp:revision>
  <dcterms:created xsi:type="dcterms:W3CDTF">2020-11-20T19:58:33Z</dcterms:created>
  <dcterms:modified xsi:type="dcterms:W3CDTF">2020-12-04T07:47:59Z</dcterms:modified>
</cp:coreProperties>
</file>